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4" r:id="rId12"/>
    <p:sldId id="276" r:id="rId13"/>
    <p:sldId id="275" r:id="rId14"/>
    <p:sldId id="277" r:id="rId15"/>
    <p:sldId id="278" r:id="rId16"/>
    <p:sldId id="272" r:id="rId17"/>
    <p:sldId id="269" r:id="rId18"/>
    <p:sldId id="273" r:id="rId19"/>
    <p:sldId id="262" r:id="rId20"/>
    <p:sldId id="258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Helvetica Neue Light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6EB8E421-DF6F-782B-A501-98329FFF0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C2A696D2-8E0E-A8AC-FA5A-1EBF2F36F8D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B7D8660A-2351-816A-AC5E-49179534041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5721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4454D99C-E758-7B16-9B49-FDACA89DD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47B8032E-A877-6A1E-3EAE-2CAC3543EA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BED5B9D1-2B8D-3E9E-837D-CAD45B9A981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1592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DAEDAE09-6CD8-E2E5-547E-B421746D1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0A8AE9E3-3464-679A-6737-8D7CCFD941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33A25E4D-9EFE-415B-6E16-C5EAD7A4F0E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52221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1901CB53-DC2C-4A47-BB8A-3F9CF687F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4E02BD95-269C-BA19-EFBD-663C460E87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6F83B8E1-D755-93D7-ADF5-61B4D5049AE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9619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028E64B4-ED2E-2724-8D90-2292BA788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C0466F6B-2678-07D0-9D5D-461E2660F7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33E22E72-7440-3915-7CE0-82B822CD1C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16920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716472EF-2DB4-0A7B-2EF5-D89A1C51E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94FCE4E8-9A77-6A51-6E10-183F1B706F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0AA5F69C-9CB8-0DC5-4AC3-D8A52A7905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8664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C7FFFE86-D9CE-DA6F-5EA2-F27CE30A8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951A14A4-0B83-0369-5382-CC3CFAADED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05A158DE-73D5-0CEE-5F7A-A2F7A4EBDA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33356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05034EEB-EC59-3D40-8AF7-2CFC3818C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81024963-D79D-9EA7-30F0-C971B890E7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75538B4D-DC5B-83BA-88DD-E06776B931A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23879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3FCAB004-3D46-4A4A-753E-9BAB798D4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BCDD47C3-2DBC-039E-C0BD-3386D98397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064D307F-4D88-03F8-164D-D51FB8497F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20484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22364187-9033-96B6-1BF4-F41B36A44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FDF611DF-A3E8-5CF7-E6EE-F3EE17A909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9279FF1B-E449-3B2F-BEBB-9F7A768B64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3169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EE6E1AC0-87AB-8AF3-4103-36856AB80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AE8EF2B9-88D1-02B1-644A-B376FA481BD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B1D2E7B9-EE9B-D3AF-2A59-98A4AAD6FED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3007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75AB607F-9144-205F-749E-BB6750C4D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B50E7BA6-1F9F-C6DE-001B-F6B5CE3F01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C6133DB2-87DC-E456-9085-C258517788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0795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F7D05E2E-C9BC-D49F-58A3-2B14521B1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6A0D57F8-CC86-6F0E-B8B0-3371F6F77A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598351C6-64C4-4A10-E620-EC1EB137B2C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3416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DE59755C-2E87-99A1-8A32-C84E3E182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F234ECB6-5071-3020-CAA5-9ED6B246AE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4BEFAD79-A31F-B279-9E51-90DB104622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6246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9607CE0C-7CB9-5348-5988-5D8776294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B720038A-A7E6-6B46-336B-C9E5741C19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1AF9677E-0EEA-F208-A7D2-010E1E079E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9983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660EFFCB-A5CF-DCB8-1854-FEE88832C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>
            <a:extLst>
              <a:ext uri="{FF2B5EF4-FFF2-40B4-BE49-F238E27FC236}">
                <a16:creationId xmlns:a16="http://schemas.microsoft.com/office/drawing/2014/main" id="{85688569-2390-66B9-AC65-796939DA1B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>
            <a:extLst>
              <a:ext uri="{FF2B5EF4-FFF2-40B4-BE49-F238E27FC236}">
                <a16:creationId xmlns:a16="http://schemas.microsoft.com/office/drawing/2014/main" id="{AEB27FCF-62BF-D1B7-42A1-551F6F186A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3413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Angelikalima@gmail.com" TargetMode="External"/><Relationship Id="rId7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rcid.org/0000-0003-4720-1400" TargetMode="External"/><Relationship Id="rId5" Type="http://schemas.openxmlformats.org/officeDocument/2006/relationships/hyperlink" Target="mailto:dra@upt.pt" TargetMode="External"/><Relationship Id="rId4" Type="http://schemas.openxmlformats.org/officeDocument/2006/relationships/hyperlink" Target="https://orcid.org/0009-0001-7781-284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484753" y="243166"/>
            <a:ext cx="4509247" cy="286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pt-PT" sz="3200" b="1" u="sng" dirty="0">
                <a:solidFill>
                  <a:schemeClr val="accent5">
                    <a:lumMod val="75000"/>
                  </a:schemeClr>
                </a:solidFill>
              </a:rPr>
              <a:t>A igualdade de género na organização da União Europeia - o papel do Instituto Europeu para a Igualdade de Género (</a:t>
            </a:r>
            <a:r>
              <a:rPr lang="pt-PT" sz="3200" b="1" u="sng" dirty="0" err="1">
                <a:solidFill>
                  <a:schemeClr val="accent5">
                    <a:lumMod val="75000"/>
                  </a:schemeClr>
                </a:solidFill>
              </a:rPr>
              <a:t>EIGE</a:t>
            </a:r>
            <a:r>
              <a:rPr lang="pt-PT" sz="3200" b="1" u="sng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pt-PT" sz="32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sz="3200" b="1" dirty="0">
              <a:solidFill>
                <a:schemeClr val="accent5">
                  <a:lumMod val="75000"/>
                </a:schemeClr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076000" y="3919740"/>
            <a:ext cx="4068000" cy="1093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sz="1800" dirty="0"/>
              <a:t>Dora Resende Alves – UPT</a:t>
            </a:r>
          </a:p>
          <a:p>
            <a:r>
              <a:rPr lang="pt-PT" sz="1800" dirty="0"/>
              <a:t>Angélica Lima  – UPT</a:t>
            </a:r>
          </a:p>
          <a:p>
            <a:endParaRPr lang="pt-PT" sz="1800" dirty="0"/>
          </a:p>
          <a:p>
            <a:endParaRPr lang="pt-PT" sz="1800" dirty="0"/>
          </a:p>
          <a:p>
            <a:r>
              <a:rPr lang="pt-PT" sz="1800" dirty="0"/>
              <a:t>Porto, </a:t>
            </a:r>
            <a:r>
              <a:rPr lang="pt-PT" sz="1800" dirty="0">
                <a:solidFill>
                  <a:schemeClr val="tx1"/>
                </a:solidFill>
              </a:rPr>
              <a:t>9 &amp;10 de Março de 2026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FACD68F2-7ABD-521D-779C-4711AF06A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8F7B4ED4-984D-34CC-3E2A-861130AC3D5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13374FDB-D4EE-E765-3595-460570B0D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0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53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202A7448-39CB-5400-5ECA-BC583B00D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64E30C16-094A-2EDE-48D1-32B829B4ADA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A61F8C0C-9F3F-8A30-7DBE-B27ECA9D65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064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9DDB3A1F-4D90-F5B4-7F77-3677D36BC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0B0C7CC8-C359-7B79-0BBE-5423242F7B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0FEC280-CD6F-D775-447F-0DED1468D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7281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09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666B24FF-65A0-8CDA-3EB7-72F604D8F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0EFA9F12-B227-9C5F-8E37-E16BB8E5CD5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1523A7DD-61F7-5912-1ECC-C7DE5D6E1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7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23A04168-1B09-1F85-67E7-A340A5CBF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878CF358-9B55-FFC0-A399-59A6C354DC2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76E1563-6B23-E628-FCD6-8B0CDCDB86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3787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628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B2298A45-4CC3-DF52-D57A-9FE52D0F56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78784FFD-D1B3-F944-876E-A22883FDD08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33FFD37D-DE29-90DA-06FA-0E4F15CF6A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3738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285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E50C726B-491A-3913-B6EC-CC06B1FCC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3697D505-8AFC-0385-48F8-1DEDCA973CC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3C8F625D-1260-9D4C-A8BE-A3953D69D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5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39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B6C3B0D7-014E-1BE0-A057-ECCD11CB5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EFE0C868-428C-4D89-7488-F8B461B309A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CCF96A8-5D3E-7278-09EC-9CEAE1875E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9276220" cy="504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99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F1EC74A3-E466-2992-3FAD-636BD2EC8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902163E3-D349-9A92-2148-6C65EA691C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E3DCE090-D371-6C84-EE5B-37FE792150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186" y="97961"/>
            <a:ext cx="6813900" cy="3746693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5B37BC75-A340-F62C-54A6-C699CAB542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3661" y="3077438"/>
            <a:ext cx="1716425" cy="196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41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2" y="991394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3177" y="3510655"/>
            <a:ext cx="272863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ANGÉLICA LIMA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Angelikalima@gmail.com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https://orcid.org/0009-0001-7781-2846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86696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029D5DB-5E15-10B6-40B4-991B1047ADE8}"/>
              </a:ext>
            </a:extLst>
          </p:cNvPr>
          <p:cNvSpPr txBox="1"/>
          <p:nvPr/>
        </p:nvSpPr>
        <p:spPr>
          <a:xfrm>
            <a:off x="3003177" y="1783736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dra@upt.pt</a:t>
            </a: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u="sng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tooltip="Go to my personal page at http://orcid.org/"/>
              </a:rPr>
              <a:t>http://orcid.org/0000-0003-4720-1400</a:t>
            </a:r>
            <a:endParaRPr lang="pt-PT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64DD5A01-1D5D-276B-0A27-DAD9ED9306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369" y="3006908"/>
            <a:ext cx="1382868" cy="1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1182E7EB-A529-752F-C821-3EB243362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509917" cy="504553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68A56C9-7969-633A-9E85-A7FF03EFF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71" y="3715721"/>
            <a:ext cx="3177391" cy="90337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6E41548-E5B0-D443-03D9-E009E697F8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7892" y="3679249"/>
            <a:ext cx="2209914" cy="93984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4187F448-6DAE-CA7F-A52E-1064989D52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8036" y="3679250"/>
            <a:ext cx="2448424" cy="10267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21A302B8-F714-5C2A-F935-8D6E349C8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82C866C8-0528-68CC-FAB2-CA09B4E04CF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16180EF-D49F-DB04-E185-79D93F62C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4367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69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F8C9163A-5027-0BDB-CF6E-C3A353223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22DCF96B-8B77-58AE-7AF7-93079FB77AF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16EA403-DD67-D2D4-087D-9A688131D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21413" y="-2"/>
            <a:ext cx="9465413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7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4E46434B-4C1E-C76D-D2BF-36101EB54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9E240AA9-CE14-D162-041A-622ECE88127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42B67EB-359A-F806-0956-42530EC87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8797"/>
            <a:ext cx="9293640" cy="513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78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C2CE60AB-1BCA-6847-EB4D-A1808E7548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E75B3A6E-0216-27B3-D313-B455F99E9F0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24253D1B-57EB-D9ED-3701-367682B6D6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08300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880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977D5275-BD99-6F42-D639-AE1A0ACB5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6C23E46C-8573-2C1C-2C65-309AC93DB76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4E42293D-2DCE-FFA6-525A-9691B9BB88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07612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584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4FAA7738-9DEA-F791-1408-6AEE88962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FCC4A8CC-A564-CCE4-C770-16A192BFEB1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10B4D20-F192-5C87-7E70-6E0E231E0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9244624" cy="504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285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1148B719-49E2-FB13-0138-28D6B241E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>
            <a:extLst>
              <a:ext uri="{FF2B5EF4-FFF2-40B4-BE49-F238E27FC236}">
                <a16:creationId xmlns:a16="http://schemas.microsoft.com/office/drawing/2014/main" id="{31A661CF-163E-8F57-1A36-37711477E22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FC802FB6-2FE9-1154-1262-D691CDCBD3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7983" y="0"/>
            <a:ext cx="932889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66709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79</Words>
  <Application>Microsoft Office PowerPoint</Application>
  <PresentationFormat>Apresentação no Ecrã (16:9)</PresentationFormat>
  <Paragraphs>18</Paragraphs>
  <Slides>20</Slides>
  <Notes>19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5" baseType="lpstr">
      <vt:lpstr>Arial</vt:lpstr>
      <vt:lpstr>Times New Roman</vt:lpstr>
      <vt:lpstr>Helvetica Neue Light</vt:lpstr>
      <vt:lpstr>Calibri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Filipa Maria Sousa Marinho da Silva</cp:lastModifiedBy>
  <cp:revision>75</cp:revision>
  <dcterms:modified xsi:type="dcterms:W3CDTF">2026-03-19T12:21:47Z</dcterms:modified>
</cp:coreProperties>
</file>