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67" r:id="rId3"/>
    <p:sldId id="258" r:id="rId4"/>
    <p:sldId id="260" r:id="rId5"/>
    <p:sldId id="259" r:id="rId6"/>
    <p:sldId id="272" r:id="rId7"/>
    <p:sldId id="261" r:id="rId8"/>
    <p:sldId id="262" r:id="rId9"/>
    <p:sldId id="263" r:id="rId10"/>
    <p:sldId id="264" r:id="rId11"/>
    <p:sldId id="265" r:id="rId12"/>
    <p:sldId id="274" r:id="rId13"/>
    <p:sldId id="266" r:id="rId14"/>
    <p:sldId id="268" r:id="rId15"/>
    <p:sldId id="257" r:id="rId16"/>
  </p:sldIdLst>
  <p:sldSz cx="12192000" cy="6858000"/>
  <p:notesSz cx="6858000" cy="9144000"/>
  <p:defaultTextStyle>
    <a:defPPr>
      <a:defRPr lang="en-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DEF"/>
    <a:srgbClr val="9ECC4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74"/>
  </p:normalViewPr>
  <p:slideViewPr>
    <p:cSldViewPr snapToGrid="0" snapToObjects="1" showGuides="1">
      <p:cViewPr varScale="1">
        <p:scale>
          <a:sx n="82" d="100"/>
          <a:sy n="82" d="100"/>
        </p:scale>
        <p:origin x="691" y="6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360CB2-52B1-8B49-AACE-CE919AF04BEA}"/>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PT"/>
          </a:p>
        </p:txBody>
      </p:sp>
      <p:sp>
        <p:nvSpPr>
          <p:cNvPr id="3" name="Subtitle 2">
            <a:extLst>
              <a:ext uri="{FF2B5EF4-FFF2-40B4-BE49-F238E27FC236}">
                <a16:creationId xmlns:a16="http://schemas.microsoft.com/office/drawing/2014/main" id="{281893B4-8147-7140-BF62-1BB0778CC63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PT"/>
          </a:p>
        </p:txBody>
      </p:sp>
      <p:sp>
        <p:nvSpPr>
          <p:cNvPr id="4" name="Date Placeholder 3">
            <a:extLst>
              <a:ext uri="{FF2B5EF4-FFF2-40B4-BE49-F238E27FC236}">
                <a16:creationId xmlns:a16="http://schemas.microsoft.com/office/drawing/2014/main" id="{33A0701D-F170-E74D-AB2E-F794ABA1DBE5}"/>
              </a:ext>
            </a:extLst>
          </p:cNvPr>
          <p:cNvSpPr>
            <a:spLocks noGrp="1"/>
          </p:cNvSpPr>
          <p:nvPr>
            <p:ph type="dt" sz="half" idx="10"/>
          </p:nvPr>
        </p:nvSpPr>
        <p:spPr/>
        <p:txBody>
          <a:bodyPr/>
          <a:lstStyle/>
          <a:p>
            <a:fld id="{DF87538D-D4E0-7243-8012-99539CDBF206}" type="datetimeFigureOut">
              <a:rPr lang="en-PT" smtClean="0"/>
              <a:t>07/19/2023</a:t>
            </a:fld>
            <a:endParaRPr lang="en-PT"/>
          </a:p>
        </p:txBody>
      </p:sp>
      <p:sp>
        <p:nvSpPr>
          <p:cNvPr id="5" name="Footer Placeholder 4">
            <a:extLst>
              <a:ext uri="{FF2B5EF4-FFF2-40B4-BE49-F238E27FC236}">
                <a16:creationId xmlns:a16="http://schemas.microsoft.com/office/drawing/2014/main" id="{AF9805BD-68C4-1B47-A710-F269B42ED37F}"/>
              </a:ext>
            </a:extLst>
          </p:cNvPr>
          <p:cNvSpPr>
            <a:spLocks noGrp="1"/>
          </p:cNvSpPr>
          <p:nvPr>
            <p:ph type="ftr" sz="quarter" idx="11"/>
          </p:nvPr>
        </p:nvSpPr>
        <p:spPr/>
        <p:txBody>
          <a:bodyPr/>
          <a:lstStyle/>
          <a:p>
            <a:endParaRPr lang="en-PT"/>
          </a:p>
        </p:txBody>
      </p:sp>
      <p:sp>
        <p:nvSpPr>
          <p:cNvPr id="6" name="Slide Number Placeholder 5">
            <a:extLst>
              <a:ext uri="{FF2B5EF4-FFF2-40B4-BE49-F238E27FC236}">
                <a16:creationId xmlns:a16="http://schemas.microsoft.com/office/drawing/2014/main" id="{20A0DB03-8C46-914E-AD73-06B07252209A}"/>
              </a:ext>
            </a:extLst>
          </p:cNvPr>
          <p:cNvSpPr>
            <a:spLocks noGrp="1"/>
          </p:cNvSpPr>
          <p:nvPr>
            <p:ph type="sldNum" sz="quarter" idx="12"/>
          </p:nvPr>
        </p:nvSpPr>
        <p:spPr/>
        <p:txBody>
          <a:bodyPr/>
          <a:lstStyle/>
          <a:p>
            <a:fld id="{81FD56CA-354E-CA46-B020-5361A44DFFE8}" type="slidenum">
              <a:rPr lang="en-PT" smtClean="0"/>
              <a:t>‹nº›</a:t>
            </a:fld>
            <a:endParaRPr lang="en-PT"/>
          </a:p>
        </p:txBody>
      </p:sp>
    </p:spTree>
    <p:extLst>
      <p:ext uri="{BB962C8B-B14F-4D97-AF65-F5344CB8AC3E}">
        <p14:creationId xmlns:p14="http://schemas.microsoft.com/office/powerpoint/2010/main" val="7195847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3570D1-20BE-3E48-A696-49AA4AF869E3}"/>
              </a:ext>
            </a:extLst>
          </p:cNvPr>
          <p:cNvSpPr>
            <a:spLocks noGrp="1"/>
          </p:cNvSpPr>
          <p:nvPr>
            <p:ph type="title"/>
          </p:nvPr>
        </p:nvSpPr>
        <p:spPr/>
        <p:txBody>
          <a:bodyPr/>
          <a:lstStyle/>
          <a:p>
            <a:r>
              <a:rPr lang="en-GB"/>
              <a:t>Click to edit Master title style</a:t>
            </a:r>
            <a:endParaRPr lang="en-PT"/>
          </a:p>
        </p:txBody>
      </p:sp>
      <p:sp>
        <p:nvSpPr>
          <p:cNvPr id="3" name="Vertical Text Placeholder 2">
            <a:extLst>
              <a:ext uri="{FF2B5EF4-FFF2-40B4-BE49-F238E27FC236}">
                <a16:creationId xmlns:a16="http://schemas.microsoft.com/office/drawing/2014/main" id="{3C5413EC-3CA4-5C4B-A67C-EA6E047FAEFF}"/>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PT"/>
          </a:p>
        </p:txBody>
      </p:sp>
      <p:sp>
        <p:nvSpPr>
          <p:cNvPr id="4" name="Date Placeholder 3">
            <a:extLst>
              <a:ext uri="{FF2B5EF4-FFF2-40B4-BE49-F238E27FC236}">
                <a16:creationId xmlns:a16="http://schemas.microsoft.com/office/drawing/2014/main" id="{5B874BE6-4B3E-6944-95DC-3EB638D56FD0}"/>
              </a:ext>
            </a:extLst>
          </p:cNvPr>
          <p:cNvSpPr>
            <a:spLocks noGrp="1"/>
          </p:cNvSpPr>
          <p:nvPr>
            <p:ph type="dt" sz="half" idx="10"/>
          </p:nvPr>
        </p:nvSpPr>
        <p:spPr/>
        <p:txBody>
          <a:bodyPr/>
          <a:lstStyle/>
          <a:p>
            <a:fld id="{DF87538D-D4E0-7243-8012-99539CDBF206}" type="datetimeFigureOut">
              <a:rPr lang="en-PT" smtClean="0"/>
              <a:t>07/19/2023</a:t>
            </a:fld>
            <a:endParaRPr lang="en-PT"/>
          </a:p>
        </p:txBody>
      </p:sp>
      <p:sp>
        <p:nvSpPr>
          <p:cNvPr id="5" name="Footer Placeholder 4">
            <a:extLst>
              <a:ext uri="{FF2B5EF4-FFF2-40B4-BE49-F238E27FC236}">
                <a16:creationId xmlns:a16="http://schemas.microsoft.com/office/drawing/2014/main" id="{6347A42C-E26B-334A-9A02-6A269C3FB98E}"/>
              </a:ext>
            </a:extLst>
          </p:cNvPr>
          <p:cNvSpPr>
            <a:spLocks noGrp="1"/>
          </p:cNvSpPr>
          <p:nvPr>
            <p:ph type="ftr" sz="quarter" idx="11"/>
          </p:nvPr>
        </p:nvSpPr>
        <p:spPr/>
        <p:txBody>
          <a:bodyPr/>
          <a:lstStyle/>
          <a:p>
            <a:endParaRPr lang="en-PT"/>
          </a:p>
        </p:txBody>
      </p:sp>
      <p:sp>
        <p:nvSpPr>
          <p:cNvPr id="6" name="Slide Number Placeholder 5">
            <a:extLst>
              <a:ext uri="{FF2B5EF4-FFF2-40B4-BE49-F238E27FC236}">
                <a16:creationId xmlns:a16="http://schemas.microsoft.com/office/drawing/2014/main" id="{CDC91045-9CCE-2C4D-BC0E-21CEFF8300AA}"/>
              </a:ext>
            </a:extLst>
          </p:cNvPr>
          <p:cNvSpPr>
            <a:spLocks noGrp="1"/>
          </p:cNvSpPr>
          <p:nvPr>
            <p:ph type="sldNum" sz="quarter" idx="12"/>
          </p:nvPr>
        </p:nvSpPr>
        <p:spPr/>
        <p:txBody>
          <a:bodyPr/>
          <a:lstStyle/>
          <a:p>
            <a:fld id="{81FD56CA-354E-CA46-B020-5361A44DFFE8}" type="slidenum">
              <a:rPr lang="en-PT" smtClean="0"/>
              <a:t>‹nº›</a:t>
            </a:fld>
            <a:endParaRPr lang="en-PT"/>
          </a:p>
        </p:txBody>
      </p:sp>
    </p:spTree>
    <p:extLst>
      <p:ext uri="{BB962C8B-B14F-4D97-AF65-F5344CB8AC3E}">
        <p14:creationId xmlns:p14="http://schemas.microsoft.com/office/powerpoint/2010/main" val="18363836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CF2C505-7784-1D40-BE0A-55193825B08B}"/>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PT"/>
          </a:p>
        </p:txBody>
      </p:sp>
      <p:sp>
        <p:nvSpPr>
          <p:cNvPr id="3" name="Vertical Text Placeholder 2">
            <a:extLst>
              <a:ext uri="{FF2B5EF4-FFF2-40B4-BE49-F238E27FC236}">
                <a16:creationId xmlns:a16="http://schemas.microsoft.com/office/drawing/2014/main" id="{37F3AEF3-9B7F-8F43-B3C6-1A1D9AA7DD6A}"/>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PT"/>
          </a:p>
        </p:txBody>
      </p:sp>
      <p:sp>
        <p:nvSpPr>
          <p:cNvPr id="4" name="Date Placeholder 3">
            <a:extLst>
              <a:ext uri="{FF2B5EF4-FFF2-40B4-BE49-F238E27FC236}">
                <a16:creationId xmlns:a16="http://schemas.microsoft.com/office/drawing/2014/main" id="{20B78A76-5063-B741-A614-B79C5AC98435}"/>
              </a:ext>
            </a:extLst>
          </p:cNvPr>
          <p:cNvSpPr>
            <a:spLocks noGrp="1"/>
          </p:cNvSpPr>
          <p:nvPr>
            <p:ph type="dt" sz="half" idx="10"/>
          </p:nvPr>
        </p:nvSpPr>
        <p:spPr/>
        <p:txBody>
          <a:bodyPr/>
          <a:lstStyle/>
          <a:p>
            <a:fld id="{DF87538D-D4E0-7243-8012-99539CDBF206}" type="datetimeFigureOut">
              <a:rPr lang="en-PT" smtClean="0"/>
              <a:t>07/19/2023</a:t>
            </a:fld>
            <a:endParaRPr lang="en-PT"/>
          </a:p>
        </p:txBody>
      </p:sp>
      <p:sp>
        <p:nvSpPr>
          <p:cNvPr id="5" name="Footer Placeholder 4">
            <a:extLst>
              <a:ext uri="{FF2B5EF4-FFF2-40B4-BE49-F238E27FC236}">
                <a16:creationId xmlns:a16="http://schemas.microsoft.com/office/drawing/2014/main" id="{957234D9-3920-F64F-A4DA-746DEE3BE65D}"/>
              </a:ext>
            </a:extLst>
          </p:cNvPr>
          <p:cNvSpPr>
            <a:spLocks noGrp="1"/>
          </p:cNvSpPr>
          <p:nvPr>
            <p:ph type="ftr" sz="quarter" idx="11"/>
          </p:nvPr>
        </p:nvSpPr>
        <p:spPr/>
        <p:txBody>
          <a:bodyPr/>
          <a:lstStyle/>
          <a:p>
            <a:endParaRPr lang="en-PT"/>
          </a:p>
        </p:txBody>
      </p:sp>
      <p:sp>
        <p:nvSpPr>
          <p:cNvPr id="6" name="Slide Number Placeholder 5">
            <a:extLst>
              <a:ext uri="{FF2B5EF4-FFF2-40B4-BE49-F238E27FC236}">
                <a16:creationId xmlns:a16="http://schemas.microsoft.com/office/drawing/2014/main" id="{C968BA33-E17F-AD43-9DF7-3886CC6E2A89}"/>
              </a:ext>
            </a:extLst>
          </p:cNvPr>
          <p:cNvSpPr>
            <a:spLocks noGrp="1"/>
          </p:cNvSpPr>
          <p:nvPr>
            <p:ph type="sldNum" sz="quarter" idx="12"/>
          </p:nvPr>
        </p:nvSpPr>
        <p:spPr/>
        <p:txBody>
          <a:bodyPr/>
          <a:lstStyle/>
          <a:p>
            <a:fld id="{81FD56CA-354E-CA46-B020-5361A44DFFE8}" type="slidenum">
              <a:rPr lang="en-PT" smtClean="0"/>
              <a:t>‹nº›</a:t>
            </a:fld>
            <a:endParaRPr lang="en-PT"/>
          </a:p>
        </p:txBody>
      </p:sp>
    </p:spTree>
    <p:extLst>
      <p:ext uri="{BB962C8B-B14F-4D97-AF65-F5344CB8AC3E}">
        <p14:creationId xmlns:p14="http://schemas.microsoft.com/office/powerpoint/2010/main" val="21952448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03E470-21A2-4E4F-93DD-BA3F07E862BF}"/>
              </a:ext>
            </a:extLst>
          </p:cNvPr>
          <p:cNvSpPr>
            <a:spLocks noGrp="1"/>
          </p:cNvSpPr>
          <p:nvPr>
            <p:ph type="title"/>
          </p:nvPr>
        </p:nvSpPr>
        <p:spPr/>
        <p:txBody>
          <a:bodyPr/>
          <a:lstStyle/>
          <a:p>
            <a:r>
              <a:rPr lang="en-GB"/>
              <a:t>Click to edit Master title style</a:t>
            </a:r>
            <a:endParaRPr lang="en-PT"/>
          </a:p>
        </p:txBody>
      </p:sp>
      <p:sp>
        <p:nvSpPr>
          <p:cNvPr id="3" name="Content Placeholder 2">
            <a:extLst>
              <a:ext uri="{FF2B5EF4-FFF2-40B4-BE49-F238E27FC236}">
                <a16:creationId xmlns:a16="http://schemas.microsoft.com/office/drawing/2014/main" id="{8C2A4E18-5BE2-4842-94AB-23DDCDBACE75}"/>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PT"/>
          </a:p>
        </p:txBody>
      </p:sp>
      <p:sp>
        <p:nvSpPr>
          <p:cNvPr id="4" name="Date Placeholder 3">
            <a:extLst>
              <a:ext uri="{FF2B5EF4-FFF2-40B4-BE49-F238E27FC236}">
                <a16:creationId xmlns:a16="http://schemas.microsoft.com/office/drawing/2014/main" id="{3487F777-F8A0-674E-863D-EF12EC705E2C}"/>
              </a:ext>
            </a:extLst>
          </p:cNvPr>
          <p:cNvSpPr>
            <a:spLocks noGrp="1"/>
          </p:cNvSpPr>
          <p:nvPr>
            <p:ph type="dt" sz="half" idx="10"/>
          </p:nvPr>
        </p:nvSpPr>
        <p:spPr/>
        <p:txBody>
          <a:bodyPr/>
          <a:lstStyle/>
          <a:p>
            <a:fld id="{DF87538D-D4E0-7243-8012-99539CDBF206}" type="datetimeFigureOut">
              <a:rPr lang="en-PT" smtClean="0"/>
              <a:t>07/19/2023</a:t>
            </a:fld>
            <a:endParaRPr lang="en-PT"/>
          </a:p>
        </p:txBody>
      </p:sp>
      <p:sp>
        <p:nvSpPr>
          <p:cNvPr id="5" name="Footer Placeholder 4">
            <a:extLst>
              <a:ext uri="{FF2B5EF4-FFF2-40B4-BE49-F238E27FC236}">
                <a16:creationId xmlns:a16="http://schemas.microsoft.com/office/drawing/2014/main" id="{F34304FD-70AB-E542-8EBE-B094B257F779}"/>
              </a:ext>
            </a:extLst>
          </p:cNvPr>
          <p:cNvSpPr>
            <a:spLocks noGrp="1"/>
          </p:cNvSpPr>
          <p:nvPr>
            <p:ph type="ftr" sz="quarter" idx="11"/>
          </p:nvPr>
        </p:nvSpPr>
        <p:spPr/>
        <p:txBody>
          <a:bodyPr/>
          <a:lstStyle/>
          <a:p>
            <a:endParaRPr lang="en-PT"/>
          </a:p>
        </p:txBody>
      </p:sp>
      <p:sp>
        <p:nvSpPr>
          <p:cNvPr id="6" name="Slide Number Placeholder 5">
            <a:extLst>
              <a:ext uri="{FF2B5EF4-FFF2-40B4-BE49-F238E27FC236}">
                <a16:creationId xmlns:a16="http://schemas.microsoft.com/office/drawing/2014/main" id="{F28CB3A7-374F-9641-B1CC-378C68C92703}"/>
              </a:ext>
            </a:extLst>
          </p:cNvPr>
          <p:cNvSpPr>
            <a:spLocks noGrp="1"/>
          </p:cNvSpPr>
          <p:nvPr>
            <p:ph type="sldNum" sz="quarter" idx="12"/>
          </p:nvPr>
        </p:nvSpPr>
        <p:spPr/>
        <p:txBody>
          <a:bodyPr/>
          <a:lstStyle/>
          <a:p>
            <a:fld id="{81FD56CA-354E-CA46-B020-5361A44DFFE8}" type="slidenum">
              <a:rPr lang="en-PT" smtClean="0"/>
              <a:t>‹nº›</a:t>
            </a:fld>
            <a:endParaRPr lang="en-PT"/>
          </a:p>
        </p:txBody>
      </p:sp>
    </p:spTree>
    <p:extLst>
      <p:ext uri="{BB962C8B-B14F-4D97-AF65-F5344CB8AC3E}">
        <p14:creationId xmlns:p14="http://schemas.microsoft.com/office/powerpoint/2010/main" val="38120493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FC2248-187B-F547-A8FE-B7411459E529}"/>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PT"/>
          </a:p>
        </p:txBody>
      </p:sp>
      <p:sp>
        <p:nvSpPr>
          <p:cNvPr id="3" name="Text Placeholder 2">
            <a:extLst>
              <a:ext uri="{FF2B5EF4-FFF2-40B4-BE49-F238E27FC236}">
                <a16:creationId xmlns:a16="http://schemas.microsoft.com/office/drawing/2014/main" id="{FFE9D83B-7246-AC4E-B725-66E4C68E5B1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BC8DAFD1-4253-244C-B967-7FF10F873A82}"/>
              </a:ext>
            </a:extLst>
          </p:cNvPr>
          <p:cNvSpPr>
            <a:spLocks noGrp="1"/>
          </p:cNvSpPr>
          <p:nvPr>
            <p:ph type="dt" sz="half" idx="10"/>
          </p:nvPr>
        </p:nvSpPr>
        <p:spPr/>
        <p:txBody>
          <a:bodyPr/>
          <a:lstStyle/>
          <a:p>
            <a:fld id="{DF87538D-D4E0-7243-8012-99539CDBF206}" type="datetimeFigureOut">
              <a:rPr lang="en-PT" smtClean="0"/>
              <a:t>07/19/2023</a:t>
            </a:fld>
            <a:endParaRPr lang="en-PT"/>
          </a:p>
        </p:txBody>
      </p:sp>
      <p:sp>
        <p:nvSpPr>
          <p:cNvPr id="5" name="Footer Placeholder 4">
            <a:extLst>
              <a:ext uri="{FF2B5EF4-FFF2-40B4-BE49-F238E27FC236}">
                <a16:creationId xmlns:a16="http://schemas.microsoft.com/office/drawing/2014/main" id="{4AB53F86-6D81-2F4B-B675-6894A9BE8670}"/>
              </a:ext>
            </a:extLst>
          </p:cNvPr>
          <p:cNvSpPr>
            <a:spLocks noGrp="1"/>
          </p:cNvSpPr>
          <p:nvPr>
            <p:ph type="ftr" sz="quarter" idx="11"/>
          </p:nvPr>
        </p:nvSpPr>
        <p:spPr/>
        <p:txBody>
          <a:bodyPr/>
          <a:lstStyle/>
          <a:p>
            <a:endParaRPr lang="en-PT"/>
          </a:p>
        </p:txBody>
      </p:sp>
      <p:sp>
        <p:nvSpPr>
          <p:cNvPr id="6" name="Slide Number Placeholder 5">
            <a:extLst>
              <a:ext uri="{FF2B5EF4-FFF2-40B4-BE49-F238E27FC236}">
                <a16:creationId xmlns:a16="http://schemas.microsoft.com/office/drawing/2014/main" id="{C98E2975-8A96-E94A-A704-7D85AB67AE83}"/>
              </a:ext>
            </a:extLst>
          </p:cNvPr>
          <p:cNvSpPr>
            <a:spLocks noGrp="1"/>
          </p:cNvSpPr>
          <p:nvPr>
            <p:ph type="sldNum" sz="quarter" idx="12"/>
          </p:nvPr>
        </p:nvSpPr>
        <p:spPr/>
        <p:txBody>
          <a:bodyPr/>
          <a:lstStyle/>
          <a:p>
            <a:fld id="{81FD56CA-354E-CA46-B020-5361A44DFFE8}" type="slidenum">
              <a:rPr lang="en-PT" smtClean="0"/>
              <a:t>‹nº›</a:t>
            </a:fld>
            <a:endParaRPr lang="en-PT"/>
          </a:p>
        </p:txBody>
      </p:sp>
    </p:spTree>
    <p:extLst>
      <p:ext uri="{BB962C8B-B14F-4D97-AF65-F5344CB8AC3E}">
        <p14:creationId xmlns:p14="http://schemas.microsoft.com/office/powerpoint/2010/main" val="38767420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5CC24C-CE3A-4E4A-8FF6-DD2EC9436173}"/>
              </a:ext>
            </a:extLst>
          </p:cNvPr>
          <p:cNvSpPr>
            <a:spLocks noGrp="1"/>
          </p:cNvSpPr>
          <p:nvPr>
            <p:ph type="title"/>
          </p:nvPr>
        </p:nvSpPr>
        <p:spPr/>
        <p:txBody>
          <a:bodyPr/>
          <a:lstStyle/>
          <a:p>
            <a:r>
              <a:rPr lang="en-GB"/>
              <a:t>Click to edit Master title style</a:t>
            </a:r>
            <a:endParaRPr lang="en-PT"/>
          </a:p>
        </p:txBody>
      </p:sp>
      <p:sp>
        <p:nvSpPr>
          <p:cNvPr id="3" name="Content Placeholder 2">
            <a:extLst>
              <a:ext uri="{FF2B5EF4-FFF2-40B4-BE49-F238E27FC236}">
                <a16:creationId xmlns:a16="http://schemas.microsoft.com/office/drawing/2014/main" id="{CED120F3-E2B2-C449-A041-92CD54847DD2}"/>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PT"/>
          </a:p>
        </p:txBody>
      </p:sp>
      <p:sp>
        <p:nvSpPr>
          <p:cNvPr id="4" name="Content Placeholder 3">
            <a:extLst>
              <a:ext uri="{FF2B5EF4-FFF2-40B4-BE49-F238E27FC236}">
                <a16:creationId xmlns:a16="http://schemas.microsoft.com/office/drawing/2014/main" id="{3E32592B-3516-5F49-AE53-3837A882F6E5}"/>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PT"/>
          </a:p>
        </p:txBody>
      </p:sp>
      <p:sp>
        <p:nvSpPr>
          <p:cNvPr id="5" name="Date Placeholder 4">
            <a:extLst>
              <a:ext uri="{FF2B5EF4-FFF2-40B4-BE49-F238E27FC236}">
                <a16:creationId xmlns:a16="http://schemas.microsoft.com/office/drawing/2014/main" id="{A839E824-FAD8-E145-914C-F73FD82BF42B}"/>
              </a:ext>
            </a:extLst>
          </p:cNvPr>
          <p:cNvSpPr>
            <a:spLocks noGrp="1"/>
          </p:cNvSpPr>
          <p:nvPr>
            <p:ph type="dt" sz="half" idx="10"/>
          </p:nvPr>
        </p:nvSpPr>
        <p:spPr/>
        <p:txBody>
          <a:bodyPr/>
          <a:lstStyle/>
          <a:p>
            <a:fld id="{DF87538D-D4E0-7243-8012-99539CDBF206}" type="datetimeFigureOut">
              <a:rPr lang="en-PT" smtClean="0"/>
              <a:t>07/19/2023</a:t>
            </a:fld>
            <a:endParaRPr lang="en-PT"/>
          </a:p>
        </p:txBody>
      </p:sp>
      <p:sp>
        <p:nvSpPr>
          <p:cNvPr id="6" name="Footer Placeholder 5">
            <a:extLst>
              <a:ext uri="{FF2B5EF4-FFF2-40B4-BE49-F238E27FC236}">
                <a16:creationId xmlns:a16="http://schemas.microsoft.com/office/drawing/2014/main" id="{59EA15B0-6108-F84D-ACF4-3476307A2FC8}"/>
              </a:ext>
            </a:extLst>
          </p:cNvPr>
          <p:cNvSpPr>
            <a:spLocks noGrp="1"/>
          </p:cNvSpPr>
          <p:nvPr>
            <p:ph type="ftr" sz="quarter" idx="11"/>
          </p:nvPr>
        </p:nvSpPr>
        <p:spPr/>
        <p:txBody>
          <a:bodyPr/>
          <a:lstStyle/>
          <a:p>
            <a:endParaRPr lang="en-PT"/>
          </a:p>
        </p:txBody>
      </p:sp>
      <p:sp>
        <p:nvSpPr>
          <p:cNvPr id="7" name="Slide Number Placeholder 6">
            <a:extLst>
              <a:ext uri="{FF2B5EF4-FFF2-40B4-BE49-F238E27FC236}">
                <a16:creationId xmlns:a16="http://schemas.microsoft.com/office/drawing/2014/main" id="{23F7F072-45BC-5341-99C2-60E2C9812DA4}"/>
              </a:ext>
            </a:extLst>
          </p:cNvPr>
          <p:cNvSpPr>
            <a:spLocks noGrp="1"/>
          </p:cNvSpPr>
          <p:nvPr>
            <p:ph type="sldNum" sz="quarter" idx="12"/>
          </p:nvPr>
        </p:nvSpPr>
        <p:spPr/>
        <p:txBody>
          <a:bodyPr/>
          <a:lstStyle/>
          <a:p>
            <a:fld id="{81FD56CA-354E-CA46-B020-5361A44DFFE8}" type="slidenum">
              <a:rPr lang="en-PT" smtClean="0"/>
              <a:t>‹nº›</a:t>
            </a:fld>
            <a:endParaRPr lang="en-PT"/>
          </a:p>
        </p:txBody>
      </p:sp>
    </p:spTree>
    <p:extLst>
      <p:ext uri="{BB962C8B-B14F-4D97-AF65-F5344CB8AC3E}">
        <p14:creationId xmlns:p14="http://schemas.microsoft.com/office/powerpoint/2010/main" val="29236266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3DE8FA-DAEB-9449-8BD1-47610A24144A}"/>
              </a:ext>
            </a:extLst>
          </p:cNvPr>
          <p:cNvSpPr>
            <a:spLocks noGrp="1"/>
          </p:cNvSpPr>
          <p:nvPr>
            <p:ph type="title"/>
          </p:nvPr>
        </p:nvSpPr>
        <p:spPr>
          <a:xfrm>
            <a:off x="839788" y="365125"/>
            <a:ext cx="10515600" cy="1325563"/>
          </a:xfrm>
        </p:spPr>
        <p:txBody>
          <a:bodyPr/>
          <a:lstStyle/>
          <a:p>
            <a:r>
              <a:rPr lang="en-GB"/>
              <a:t>Click to edit Master title style</a:t>
            </a:r>
            <a:endParaRPr lang="en-PT"/>
          </a:p>
        </p:txBody>
      </p:sp>
      <p:sp>
        <p:nvSpPr>
          <p:cNvPr id="3" name="Text Placeholder 2">
            <a:extLst>
              <a:ext uri="{FF2B5EF4-FFF2-40B4-BE49-F238E27FC236}">
                <a16:creationId xmlns:a16="http://schemas.microsoft.com/office/drawing/2014/main" id="{33AD6F29-735D-6044-9E3B-39AC46002BF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F21CE636-CC01-BD4E-8350-9B72A3F0960A}"/>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PT"/>
          </a:p>
        </p:txBody>
      </p:sp>
      <p:sp>
        <p:nvSpPr>
          <p:cNvPr id="5" name="Text Placeholder 4">
            <a:extLst>
              <a:ext uri="{FF2B5EF4-FFF2-40B4-BE49-F238E27FC236}">
                <a16:creationId xmlns:a16="http://schemas.microsoft.com/office/drawing/2014/main" id="{77EDBCE0-5CFB-B74D-9B49-78773BA394B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C674E2B5-2448-2144-878C-E1EB1396F63B}"/>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PT"/>
          </a:p>
        </p:txBody>
      </p:sp>
      <p:sp>
        <p:nvSpPr>
          <p:cNvPr id="7" name="Date Placeholder 6">
            <a:extLst>
              <a:ext uri="{FF2B5EF4-FFF2-40B4-BE49-F238E27FC236}">
                <a16:creationId xmlns:a16="http://schemas.microsoft.com/office/drawing/2014/main" id="{493ED70B-94B0-604D-91C5-612137990FFA}"/>
              </a:ext>
            </a:extLst>
          </p:cNvPr>
          <p:cNvSpPr>
            <a:spLocks noGrp="1"/>
          </p:cNvSpPr>
          <p:nvPr>
            <p:ph type="dt" sz="half" idx="10"/>
          </p:nvPr>
        </p:nvSpPr>
        <p:spPr/>
        <p:txBody>
          <a:bodyPr/>
          <a:lstStyle/>
          <a:p>
            <a:fld id="{DF87538D-D4E0-7243-8012-99539CDBF206}" type="datetimeFigureOut">
              <a:rPr lang="en-PT" smtClean="0"/>
              <a:t>07/19/2023</a:t>
            </a:fld>
            <a:endParaRPr lang="en-PT"/>
          </a:p>
        </p:txBody>
      </p:sp>
      <p:sp>
        <p:nvSpPr>
          <p:cNvPr id="8" name="Footer Placeholder 7">
            <a:extLst>
              <a:ext uri="{FF2B5EF4-FFF2-40B4-BE49-F238E27FC236}">
                <a16:creationId xmlns:a16="http://schemas.microsoft.com/office/drawing/2014/main" id="{C18F9AFA-1298-FE4B-81FB-7919FAD58CF4}"/>
              </a:ext>
            </a:extLst>
          </p:cNvPr>
          <p:cNvSpPr>
            <a:spLocks noGrp="1"/>
          </p:cNvSpPr>
          <p:nvPr>
            <p:ph type="ftr" sz="quarter" idx="11"/>
          </p:nvPr>
        </p:nvSpPr>
        <p:spPr/>
        <p:txBody>
          <a:bodyPr/>
          <a:lstStyle/>
          <a:p>
            <a:endParaRPr lang="en-PT"/>
          </a:p>
        </p:txBody>
      </p:sp>
      <p:sp>
        <p:nvSpPr>
          <p:cNvPr id="9" name="Slide Number Placeholder 8">
            <a:extLst>
              <a:ext uri="{FF2B5EF4-FFF2-40B4-BE49-F238E27FC236}">
                <a16:creationId xmlns:a16="http://schemas.microsoft.com/office/drawing/2014/main" id="{28FD61E7-7990-7345-981D-4ABC687DD68D}"/>
              </a:ext>
            </a:extLst>
          </p:cNvPr>
          <p:cNvSpPr>
            <a:spLocks noGrp="1"/>
          </p:cNvSpPr>
          <p:nvPr>
            <p:ph type="sldNum" sz="quarter" idx="12"/>
          </p:nvPr>
        </p:nvSpPr>
        <p:spPr/>
        <p:txBody>
          <a:bodyPr/>
          <a:lstStyle/>
          <a:p>
            <a:fld id="{81FD56CA-354E-CA46-B020-5361A44DFFE8}" type="slidenum">
              <a:rPr lang="en-PT" smtClean="0"/>
              <a:t>‹nº›</a:t>
            </a:fld>
            <a:endParaRPr lang="en-PT"/>
          </a:p>
        </p:txBody>
      </p:sp>
    </p:spTree>
    <p:extLst>
      <p:ext uri="{BB962C8B-B14F-4D97-AF65-F5344CB8AC3E}">
        <p14:creationId xmlns:p14="http://schemas.microsoft.com/office/powerpoint/2010/main" val="34489154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F74A71-2A30-1F41-A907-FB6EC6F2B6C7}"/>
              </a:ext>
            </a:extLst>
          </p:cNvPr>
          <p:cNvSpPr>
            <a:spLocks noGrp="1"/>
          </p:cNvSpPr>
          <p:nvPr>
            <p:ph type="title"/>
          </p:nvPr>
        </p:nvSpPr>
        <p:spPr/>
        <p:txBody>
          <a:bodyPr/>
          <a:lstStyle/>
          <a:p>
            <a:r>
              <a:rPr lang="en-GB"/>
              <a:t>Click to edit Master title style</a:t>
            </a:r>
            <a:endParaRPr lang="en-PT"/>
          </a:p>
        </p:txBody>
      </p:sp>
      <p:sp>
        <p:nvSpPr>
          <p:cNvPr id="3" name="Date Placeholder 2">
            <a:extLst>
              <a:ext uri="{FF2B5EF4-FFF2-40B4-BE49-F238E27FC236}">
                <a16:creationId xmlns:a16="http://schemas.microsoft.com/office/drawing/2014/main" id="{D6199D33-B8D5-AC4C-921E-89ABE53A6D26}"/>
              </a:ext>
            </a:extLst>
          </p:cNvPr>
          <p:cNvSpPr>
            <a:spLocks noGrp="1"/>
          </p:cNvSpPr>
          <p:nvPr>
            <p:ph type="dt" sz="half" idx="10"/>
          </p:nvPr>
        </p:nvSpPr>
        <p:spPr/>
        <p:txBody>
          <a:bodyPr/>
          <a:lstStyle/>
          <a:p>
            <a:fld id="{DF87538D-D4E0-7243-8012-99539CDBF206}" type="datetimeFigureOut">
              <a:rPr lang="en-PT" smtClean="0"/>
              <a:t>07/19/2023</a:t>
            </a:fld>
            <a:endParaRPr lang="en-PT"/>
          </a:p>
        </p:txBody>
      </p:sp>
      <p:sp>
        <p:nvSpPr>
          <p:cNvPr id="4" name="Footer Placeholder 3">
            <a:extLst>
              <a:ext uri="{FF2B5EF4-FFF2-40B4-BE49-F238E27FC236}">
                <a16:creationId xmlns:a16="http://schemas.microsoft.com/office/drawing/2014/main" id="{E7F9C30D-280F-D34D-BDF3-775A77557B8B}"/>
              </a:ext>
            </a:extLst>
          </p:cNvPr>
          <p:cNvSpPr>
            <a:spLocks noGrp="1"/>
          </p:cNvSpPr>
          <p:nvPr>
            <p:ph type="ftr" sz="quarter" idx="11"/>
          </p:nvPr>
        </p:nvSpPr>
        <p:spPr/>
        <p:txBody>
          <a:bodyPr/>
          <a:lstStyle/>
          <a:p>
            <a:endParaRPr lang="en-PT"/>
          </a:p>
        </p:txBody>
      </p:sp>
      <p:sp>
        <p:nvSpPr>
          <p:cNvPr id="5" name="Slide Number Placeholder 4">
            <a:extLst>
              <a:ext uri="{FF2B5EF4-FFF2-40B4-BE49-F238E27FC236}">
                <a16:creationId xmlns:a16="http://schemas.microsoft.com/office/drawing/2014/main" id="{6830586F-8AD0-4143-8829-44FD36C50AE1}"/>
              </a:ext>
            </a:extLst>
          </p:cNvPr>
          <p:cNvSpPr>
            <a:spLocks noGrp="1"/>
          </p:cNvSpPr>
          <p:nvPr>
            <p:ph type="sldNum" sz="quarter" idx="12"/>
          </p:nvPr>
        </p:nvSpPr>
        <p:spPr/>
        <p:txBody>
          <a:bodyPr/>
          <a:lstStyle/>
          <a:p>
            <a:fld id="{81FD56CA-354E-CA46-B020-5361A44DFFE8}" type="slidenum">
              <a:rPr lang="en-PT" smtClean="0"/>
              <a:t>‹nº›</a:t>
            </a:fld>
            <a:endParaRPr lang="en-PT"/>
          </a:p>
        </p:txBody>
      </p:sp>
    </p:spTree>
    <p:extLst>
      <p:ext uri="{BB962C8B-B14F-4D97-AF65-F5344CB8AC3E}">
        <p14:creationId xmlns:p14="http://schemas.microsoft.com/office/powerpoint/2010/main" val="3373895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8518663-8173-1D4E-A1F6-EC024A790899}"/>
              </a:ext>
            </a:extLst>
          </p:cNvPr>
          <p:cNvSpPr>
            <a:spLocks noGrp="1"/>
          </p:cNvSpPr>
          <p:nvPr>
            <p:ph type="dt" sz="half" idx="10"/>
          </p:nvPr>
        </p:nvSpPr>
        <p:spPr/>
        <p:txBody>
          <a:bodyPr/>
          <a:lstStyle/>
          <a:p>
            <a:fld id="{DF87538D-D4E0-7243-8012-99539CDBF206}" type="datetimeFigureOut">
              <a:rPr lang="en-PT" smtClean="0"/>
              <a:t>07/19/2023</a:t>
            </a:fld>
            <a:endParaRPr lang="en-PT"/>
          </a:p>
        </p:txBody>
      </p:sp>
      <p:sp>
        <p:nvSpPr>
          <p:cNvPr id="3" name="Footer Placeholder 2">
            <a:extLst>
              <a:ext uri="{FF2B5EF4-FFF2-40B4-BE49-F238E27FC236}">
                <a16:creationId xmlns:a16="http://schemas.microsoft.com/office/drawing/2014/main" id="{E6C3D4F0-DA76-884E-AA64-A01CA71C453A}"/>
              </a:ext>
            </a:extLst>
          </p:cNvPr>
          <p:cNvSpPr>
            <a:spLocks noGrp="1"/>
          </p:cNvSpPr>
          <p:nvPr>
            <p:ph type="ftr" sz="quarter" idx="11"/>
          </p:nvPr>
        </p:nvSpPr>
        <p:spPr/>
        <p:txBody>
          <a:bodyPr/>
          <a:lstStyle/>
          <a:p>
            <a:endParaRPr lang="en-PT"/>
          </a:p>
        </p:txBody>
      </p:sp>
      <p:sp>
        <p:nvSpPr>
          <p:cNvPr id="4" name="Slide Number Placeholder 3">
            <a:extLst>
              <a:ext uri="{FF2B5EF4-FFF2-40B4-BE49-F238E27FC236}">
                <a16:creationId xmlns:a16="http://schemas.microsoft.com/office/drawing/2014/main" id="{2DAEDC08-63A4-FA4F-9D06-6CE9D5217359}"/>
              </a:ext>
            </a:extLst>
          </p:cNvPr>
          <p:cNvSpPr>
            <a:spLocks noGrp="1"/>
          </p:cNvSpPr>
          <p:nvPr>
            <p:ph type="sldNum" sz="quarter" idx="12"/>
          </p:nvPr>
        </p:nvSpPr>
        <p:spPr/>
        <p:txBody>
          <a:bodyPr/>
          <a:lstStyle/>
          <a:p>
            <a:fld id="{81FD56CA-354E-CA46-B020-5361A44DFFE8}" type="slidenum">
              <a:rPr lang="en-PT" smtClean="0"/>
              <a:t>‹nº›</a:t>
            </a:fld>
            <a:endParaRPr lang="en-PT"/>
          </a:p>
        </p:txBody>
      </p:sp>
    </p:spTree>
    <p:extLst>
      <p:ext uri="{BB962C8B-B14F-4D97-AF65-F5344CB8AC3E}">
        <p14:creationId xmlns:p14="http://schemas.microsoft.com/office/powerpoint/2010/main" val="6801059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9C2700-71AB-9549-BE6D-472AA46B4C9C}"/>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PT"/>
          </a:p>
        </p:txBody>
      </p:sp>
      <p:sp>
        <p:nvSpPr>
          <p:cNvPr id="3" name="Content Placeholder 2">
            <a:extLst>
              <a:ext uri="{FF2B5EF4-FFF2-40B4-BE49-F238E27FC236}">
                <a16:creationId xmlns:a16="http://schemas.microsoft.com/office/drawing/2014/main" id="{FAFB2CE7-9C23-A949-98E1-F7F147A9427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PT"/>
          </a:p>
        </p:txBody>
      </p:sp>
      <p:sp>
        <p:nvSpPr>
          <p:cNvPr id="4" name="Text Placeholder 3">
            <a:extLst>
              <a:ext uri="{FF2B5EF4-FFF2-40B4-BE49-F238E27FC236}">
                <a16:creationId xmlns:a16="http://schemas.microsoft.com/office/drawing/2014/main" id="{9F93BAEE-1D98-0D4D-8766-993928DBAF8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BD372AFE-4A32-F340-8B7E-C110783E50CB}"/>
              </a:ext>
            </a:extLst>
          </p:cNvPr>
          <p:cNvSpPr>
            <a:spLocks noGrp="1"/>
          </p:cNvSpPr>
          <p:nvPr>
            <p:ph type="dt" sz="half" idx="10"/>
          </p:nvPr>
        </p:nvSpPr>
        <p:spPr/>
        <p:txBody>
          <a:bodyPr/>
          <a:lstStyle/>
          <a:p>
            <a:fld id="{DF87538D-D4E0-7243-8012-99539CDBF206}" type="datetimeFigureOut">
              <a:rPr lang="en-PT" smtClean="0"/>
              <a:t>07/19/2023</a:t>
            </a:fld>
            <a:endParaRPr lang="en-PT"/>
          </a:p>
        </p:txBody>
      </p:sp>
      <p:sp>
        <p:nvSpPr>
          <p:cNvPr id="6" name="Footer Placeholder 5">
            <a:extLst>
              <a:ext uri="{FF2B5EF4-FFF2-40B4-BE49-F238E27FC236}">
                <a16:creationId xmlns:a16="http://schemas.microsoft.com/office/drawing/2014/main" id="{FD756D67-6FCB-E04B-A9B5-84607DA699B0}"/>
              </a:ext>
            </a:extLst>
          </p:cNvPr>
          <p:cNvSpPr>
            <a:spLocks noGrp="1"/>
          </p:cNvSpPr>
          <p:nvPr>
            <p:ph type="ftr" sz="quarter" idx="11"/>
          </p:nvPr>
        </p:nvSpPr>
        <p:spPr/>
        <p:txBody>
          <a:bodyPr/>
          <a:lstStyle/>
          <a:p>
            <a:endParaRPr lang="en-PT"/>
          </a:p>
        </p:txBody>
      </p:sp>
      <p:sp>
        <p:nvSpPr>
          <p:cNvPr id="7" name="Slide Number Placeholder 6">
            <a:extLst>
              <a:ext uri="{FF2B5EF4-FFF2-40B4-BE49-F238E27FC236}">
                <a16:creationId xmlns:a16="http://schemas.microsoft.com/office/drawing/2014/main" id="{3E7245A5-4115-5448-9BA7-91967D98BBA9}"/>
              </a:ext>
            </a:extLst>
          </p:cNvPr>
          <p:cNvSpPr>
            <a:spLocks noGrp="1"/>
          </p:cNvSpPr>
          <p:nvPr>
            <p:ph type="sldNum" sz="quarter" idx="12"/>
          </p:nvPr>
        </p:nvSpPr>
        <p:spPr/>
        <p:txBody>
          <a:bodyPr/>
          <a:lstStyle/>
          <a:p>
            <a:fld id="{81FD56CA-354E-CA46-B020-5361A44DFFE8}" type="slidenum">
              <a:rPr lang="en-PT" smtClean="0"/>
              <a:t>‹nº›</a:t>
            </a:fld>
            <a:endParaRPr lang="en-PT"/>
          </a:p>
        </p:txBody>
      </p:sp>
    </p:spTree>
    <p:extLst>
      <p:ext uri="{BB962C8B-B14F-4D97-AF65-F5344CB8AC3E}">
        <p14:creationId xmlns:p14="http://schemas.microsoft.com/office/powerpoint/2010/main" val="2976614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8EB37C-52A1-2D4C-ACAE-64D5E363CB4D}"/>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PT"/>
          </a:p>
        </p:txBody>
      </p:sp>
      <p:sp>
        <p:nvSpPr>
          <p:cNvPr id="3" name="Picture Placeholder 2">
            <a:extLst>
              <a:ext uri="{FF2B5EF4-FFF2-40B4-BE49-F238E27FC236}">
                <a16:creationId xmlns:a16="http://schemas.microsoft.com/office/drawing/2014/main" id="{E9752F04-B42D-A24D-BB16-18FE6AB35F5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PT"/>
          </a:p>
        </p:txBody>
      </p:sp>
      <p:sp>
        <p:nvSpPr>
          <p:cNvPr id="4" name="Text Placeholder 3">
            <a:extLst>
              <a:ext uri="{FF2B5EF4-FFF2-40B4-BE49-F238E27FC236}">
                <a16:creationId xmlns:a16="http://schemas.microsoft.com/office/drawing/2014/main" id="{A3F3C05E-9748-E34D-925B-2C9EB76A241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658EDDFF-CECD-4C45-BB42-D9196AAFCAD0}"/>
              </a:ext>
            </a:extLst>
          </p:cNvPr>
          <p:cNvSpPr>
            <a:spLocks noGrp="1"/>
          </p:cNvSpPr>
          <p:nvPr>
            <p:ph type="dt" sz="half" idx="10"/>
          </p:nvPr>
        </p:nvSpPr>
        <p:spPr/>
        <p:txBody>
          <a:bodyPr/>
          <a:lstStyle/>
          <a:p>
            <a:fld id="{DF87538D-D4E0-7243-8012-99539CDBF206}" type="datetimeFigureOut">
              <a:rPr lang="en-PT" smtClean="0"/>
              <a:t>07/19/2023</a:t>
            </a:fld>
            <a:endParaRPr lang="en-PT"/>
          </a:p>
        </p:txBody>
      </p:sp>
      <p:sp>
        <p:nvSpPr>
          <p:cNvPr id="6" name="Footer Placeholder 5">
            <a:extLst>
              <a:ext uri="{FF2B5EF4-FFF2-40B4-BE49-F238E27FC236}">
                <a16:creationId xmlns:a16="http://schemas.microsoft.com/office/drawing/2014/main" id="{FCD2FC96-0567-B14A-A5B7-CAB38A74A46D}"/>
              </a:ext>
            </a:extLst>
          </p:cNvPr>
          <p:cNvSpPr>
            <a:spLocks noGrp="1"/>
          </p:cNvSpPr>
          <p:nvPr>
            <p:ph type="ftr" sz="quarter" idx="11"/>
          </p:nvPr>
        </p:nvSpPr>
        <p:spPr/>
        <p:txBody>
          <a:bodyPr/>
          <a:lstStyle/>
          <a:p>
            <a:endParaRPr lang="en-PT"/>
          </a:p>
        </p:txBody>
      </p:sp>
      <p:sp>
        <p:nvSpPr>
          <p:cNvPr id="7" name="Slide Number Placeholder 6">
            <a:extLst>
              <a:ext uri="{FF2B5EF4-FFF2-40B4-BE49-F238E27FC236}">
                <a16:creationId xmlns:a16="http://schemas.microsoft.com/office/drawing/2014/main" id="{59771ACD-BAF3-9B4D-BEEE-A3E6DD11FA7B}"/>
              </a:ext>
            </a:extLst>
          </p:cNvPr>
          <p:cNvSpPr>
            <a:spLocks noGrp="1"/>
          </p:cNvSpPr>
          <p:nvPr>
            <p:ph type="sldNum" sz="quarter" idx="12"/>
          </p:nvPr>
        </p:nvSpPr>
        <p:spPr/>
        <p:txBody>
          <a:bodyPr/>
          <a:lstStyle/>
          <a:p>
            <a:fld id="{81FD56CA-354E-CA46-B020-5361A44DFFE8}" type="slidenum">
              <a:rPr lang="en-PT" smtClean="0"/>
              <a:t>‹nº›</a:t>
            </a:fld>
            <a:endParaRPr lang="en-PT"/>
          </a:p>
        </p:txBody>
      </p:sp>
    </p:spTree>
    <p:extLst>
      <p:ext uri="{BB962C8B-B14F-4D97-AF65-F5344CB8AC3E}">
        <p14:creationId xmlns:p14="http://schemas.microsoft.com/office/powerpoint/2010/main" val="28171391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B0278B9-4BF1-544B-8CE4-94E5588949B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PT"/>
          </a:p>
        </p:txBody>
      </p:sp>
      <p:sp>
        <p:nvSpPr>
          <p:cNvPr id="3" name="Text Placeholder 2">
            <a:extLst>
              <a:ext uri="{FF2B5EF4-FFF2-40B4-BE49-F238E27FC236}">
                <a16:creationId xmlns:a16="http://schemas.microsoft.com/office/drawing/2014/main" id="{DED9F4E6-836A-3F47-B954-AFC5AF15B68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PT"/>
          </a:p>
        </p:txBody>
      </p:sp>
      <p:sp>
        <p:nvSpPr>
          <p:cNvPr id="4" name="Date Placeholder 3">
            <a:extLst>
              <a:ext uri="{FF2B5EF4-FFF2-40B4-BE49-F238E27FC236}">
                <a16:creationId xmlns:a16="http://schemas.microsoft.com/office/drawing/2014/main" id="{B02703B0-4C29-D54F-9B1E-9974B3BEE66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87538D-D4E0-7243-8012-99539CDBF206}" type="datetimeFigureOut">
              <a:rPr lang="en-PT" smtClean="0"/>
              <a:t>07/19/2023</a:t>
            </a:fld>
            <a:endParaRPr lang="en-PT"/>
          </a:p>
        </p:txBody>
      </p:sp>
      <p:sp>
        <p:nvSpPr>
          <p:cNvPr id="5" name="Footer Placeholder 4">
            <a:extLst>
              <a:ext uri="{FF2B5EF4-FFF2-40B4-BE49-F238E27FC236}">
                <a16:creationId xmlns:a16="http://schemas.microsoft.com/office/drawing/2014/main" id="{3E9E53FD-6CF7-3D4B-85A8-A60462D7362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PT"/>
          </a:p>
        </p:txBody>
      </p:sp>
      <p:sp>
        <p:nvSpPr>
          <p:cNvPr id="6" name="Slide Number Placeholder 5">
            <a:extLst>
              <a:ext uri="{FF2B5EF4-FFF2-40B4-BE49-F238E27FC236}">
                <a16:creationId xmlns:a16="http://schemas.microsoft.com/office/drawing/2014/main" id="{C17408B9-CA85-AE48-A3D4-06190D9C7D2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1FD56CA-354E-CA46-B020-5361A44DFFE8}" type="slidenum">
              <a:rPr lang="en-PT" smtClean="0"/>
              <a:t>‹nº›</a:t>
            </a:fld>
            <a:endParaRPr lang="en-PT"/>
          </a:p>
        </p:txBody>
      </p:sp>
    </p:spTree>
    <p:extLst>
      <p:ext uri="{BB962C8B-B14F-4D97-AF65-F5344CB8AC3E}">
        <p14:creationId xmlns:p14="http://schemas.microsoft.com/office/powerpoint/2010/main" val="4209836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Layout" Target="../slideLayouts/slideLayout2.xml"/><Relationship Id="rId4" Type="http://schemas.openxmlformats.org/officeDocument/2006/relationships/hyperlink" Target="mailto:mario.barata@ipleiria.pt"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parlamento.pt/RevisoesConstitucionais/Paginas/default.aspx" TargetMode="External"/><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m 7">
            <a:extLst>
              <a:ext uri="{FF2B5EF4-FFF2-40B4-BE49-F238E27FC236}">
                <a16:creationId xmlns:a16="http://schemas.microsoft.com/office/drawing/2014/main" id="{018EA6DB-A9D2-D8A9-5C20-8D3CDD95F1F8}"/>
              </a:ext>
            </a:extLst>
          </p:cNvPr>
          <p:cNvPicPr>
            <a:picLocks noChangeAspect="1"/>
          </p:cNvPicPr>
          <p:nvPr/>
        </p:nvPicPr>
        <p:blipFill>
          <a:blip r:embed="rId2"/>
          <a:stretch>
            <a:fillRect/>
          </a:stretch>
        </p:blipFill>
        <p:spPr>
          <a:xfrm>
            <a:off x="0" y="0"/>
            <a:ext cx="12192000" cy="6858000"/>
          </a:xfrm>
          <a:prstGeom prst="rect">
            <a:avLst/>
          </a:prstGeom>
        </p:spPr>
      </p:pic>
      <p:pic>
        <p:nvPicPr>
          <p:cNvPr id="6" name="Imagem 5">
            <a:extLst>
              <a:ext uri="{FF2B5EF4-FFF2-40B4-BE49-F238E27FC236}">
                <a16:creationId xmlns:a16="http://schemas.microsoft.com/office/drawing/2014/main" id="{5CA95444-3DA9-5F08-17FE-2D9622D41E6D}"/>
              </a:ext>
            </a:extLst>
          </p:cNvPr>
          <p:cNvPicPr>
            <a:picLocks noChangeAspect="1"/>
          </p:cNvPicPr>
          <p:nvPr/>
        </p:nvPicPr>
        <p:blipFill>
          <a:blip r:embed="rId3"/>
          <a:stretch>
            <a:fillRect/>
          </a:stretch>
        </p:blipFill>
        <p:spPr>
          <a:xfrm>
            <a:off x="550506" y="454052"/>
            <a:ext cx="3475021" cy="2292295"/>
          </a:xfrm>
          <a:prstGeom prst="rect">
            <a:avLst/>
          </a:prstGeom>
        </p:spPr>
      </p:pic>
      <p:sp>
        <p:nvSpPr>
          <p:cNvPr id="3" name="CaixaDeTexto 2">
            <a:extLst>
              <a:ext uri="{FF2B5EF4-FFF2-40B4-BE49-F238E27FC236}">
                <a16:creationId xmlns:a16="http://schemas.microsoft.com/office/drawing/2014/main" id="{9C167606-281B-7B1D-E6D6-9F7845AC3879}"/>
              </a:ext>
            </a:extLst>
          </p:cNvPr>
          <p:cNvSpPr txBox="1"/>
          <p:nvPr/>
        </p:nvSpPr>
        <p:spPr>
          <a:xfrm>
            <a:off x="676275" y="2920097"/>
            <a:ext cx="10553700" cy="3539430"/>
          </a:xfrm>
          <a:prstGeom prst="rect">
            <a:avLst/>
          </a:prstGeom>
          <a:noFill/>
        </p:spPr>
        <p:txBody>
          <a:bodyPr wrap="square">
            <a:spAutoFit/>
          </a:bodyPr>
          <a:lstStyle/>
          <a:p>
            <a:r>
              <a:rPr lang="pt-PT" sz="3200" dirty="0"/>
              <a:t>O ensino do Direito Constitucional: uma nova metodologia assente na cidadania e democracia - CNaPPES23-87040</a:t>
            </a:r>
          </a:p>
          <a:p>
            <a:endParaRPr lang="pt-PT" sz="3200" dirty="0"/>
          </a:p>
          <a:p>
            <a:r>
              <a:rPr lang="pt-PT" sz="3200" dirty="0"/>
              <a:t>Faro, 07 de julho de 2023</a:t>
            </a:r>
          </a:p>
          <a:p>
            <a:endParaRPr lang="pt-PT" sz="3200" dirty="0"/>
          </a:p>
          <a:p>
            <a:r>
              <a:rPr lang="pt-PT" sz="3200" dirty="0"/>
              <a:t>Mário Simões Barata – IP Leiria;</a:t>
            </a:r>
          </a:p>
          <a:p>
            <a:r>
              <a:rPr lang="pt-PT" sz="3200" dirty="0"/>
              <a:t>Dora Resende Alves – UPT</a:t>
            </a:r>
          </a:p>
        </p:txBody>
      </p:sp>
    </p:spTree>
    <p:extLst>
      <p:ext uri="{BB962C8B-B14F-4D97-AF65-F5344CB8AC3E}">
        <p14:creationId xmlns:p14="http://schemas.microsoft.com/office/powerpoint/2010/main" val="14543015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50F79B-4DA4-6745-8391-BB2B9D08BE9B}"/>
              </a:ext>
            </a:extLst>
          </p:cNvPr>
          <p:cNvSpPr>
            <a:spLocks noGrp="1"/>
          </p:cNvSpPr>
          <p:nvPr>
            <p:ph type="title"/>
          </p:nvPr>
        </p:nvSpPr>
        <p:spPr>
          <a:xfrm>
            <a:off x="838200" y="365125"/>
            <a:ext cx="7488219" cy="1325563"/>
          </a:xfrm>
        </p:spPr>
        <p:txBody>
          <a:bodyPr/>
          <a:lstStyle/>
          <a:p>
            <a:r>
              <a:rPr lang="pt-PT" dirty="0"/>
              <a:t>Direito Constitucional</a:t>
            </a:r>
            <a:endParaRPr lang="en-PT" dirty="0"/>
          </a:p>
        </p:txBody>
      </p:sp>
      <p:pic>
        <p:nvPicPr>
          <p:cNvPr id="6" name="Marcador de Posição de Conteúdo 5" descr="Uma imagem com texto, símbolo&#10;&#10;Descrição gerada automaticamente">
            <a:extLst>
              <a:ext uri="{FF2B5EF4-FFF2-40B4-BE49-F238E27FC236}">
                <a16:creationId xmlns:a16="http://schemas.microsoft.com/office/drawing/2014/main" id="{5493AE24-4E68-BD0E-E710-E2E1F64DE43E}"/>
              </a:ext>
            </a:extLst>
          </p:cNvPr>
          <p:cNvPicPr>
            <a:picLocks noGrp="1" noChangeAspect="1"/>
          </p:cNvPicPr>
          <p:nvPr>
            <p:ph idx="1"/>
          </p:nvPr>
        </p:nvPicPr>
        <p:blipFill>
          <a:blip r:embed="rId2"/>
          <a:stretch>
            <a:fillRect/>
          </a:stretch>
        </p:blipFill>
        <p:spPr>
          <a:xfrm>
            <a:off x="8307025" y="476443"/>
            <a:ext cx="3543658" cy="1102925"/>
          </a:xfrm>
        </p:spPr>
      </p:pic>
      <p:cxnSp>
        <p:nvCxnSpPr>
          <p:cNvPr id="7" name="Straight Connector 6">
            <a:extLst>
              <a:ext uri="{FF2B5EF4-FFF2-40B4-BE49-F238E27FC236}">
                <a16:creationId xmlns:a16="http://schemas.microsoft.com/office/drawing/2014/main" id="{D11CC93F-5E63-F243-A0AD-B39B5F060217}"/>
              </a:ext>
            </a:extLst>
          </p:cNvPr>
          <p:cNvCxnSpPr/>
          <p:nvPr/>
        </p:nvCxnSpPr>
        <p:spPr>
          <a:xfrm>
            <a:off x="838200" y="1690688"/>
            <a:ext cx="10515600" cy="0"/>
          </a:xfrm>
          <a:prstGeom prst="line">
            <a:avLst/>
          </a:prstGeom>
          <a:ln w="28575">
            <a:solidFill>
              <a:srgbClr val="00ADEF"/>
            </a:solidFill>
          </a:ln>
        </p:spPr>
        <p:style>
          <a:lnRef idx="1">
            <a:schemeClr val="accent1"/>
          </a:lnRef>
          <a:fillRef idx="0">
            <a:schemeClr val="accent1"/>
          </a:fillRef>
          <a:effectRef idx="0">
            <a:schemeClr val="accent1"/>
          </a:effectRef>
          <a:fontRef idx="minor">
            <a:schemeClr val="tx1"/>
          </a:fontRef>
        </p:style>
      </p:cxnSp>
      <p:sp>
        <p:nvSpPr>
          <p:cNvPr id="3" name="CaixaDeTexto 2">
            <a:extLst>
              <a:ext uri="{FF2B5EF4-FFF2-40B4-BE49-F238E27FC236}">
                <a16:creationId xmlns:a16="http://schemas.microsoft.com/office/drawing/2014/main" id="{732749ED-A56D-8C0B-30DB-2CD08FC96F22}"/>
              </a:ext>
            </a:extLst>
          </p:cNvPr>
          <p:cNvSpPr txBox="1"/>
          <p:nvPr/>
        </p:nvSpPr>
        <p:spPr>
          <a:xfrm>
            <a:off x="257175" y="1802006"/>
            <a:ext cx="11477625" cy="5262979"/>
          </a:xfrm>
          <a:prstGeom prst="rect">
            <a:avLst/>
          </a:prstGeom>
          <a:noFill/>
        </p:spPr>
        <p:txBody>
          <a:bodyPr wrap="square" rtlCol="0">
            <a:spAutoFit/>
          </a:bodyPr>
          <a:lstStyle/>
          <a:p>
            <a:pPr marL="514350" indent="-514350" algn="just">
              <a:buAutoNum type="alphaLcParenR"/>
            </a:pPr>
            <a:r>
              <a:rPr lang="pt-PT" sz="2800" dirty="0"/>
              <a:t>O referendo (artigo 115º)</a:t>
            </a:r>
          </a:p>
          <a:p>
            <a:pPr algn="just"/>
            <a:r>
              <a:rPr lang="pt-PT" sz="2800" dirty="0"/>
              <a:t>O referendo é de acordo com Canotilho (2003, 295) “uma consulta feita aos eleitores sobre uma determinada questão ou texto no quadro de um procedimento formal regulado na lei”. Os resultados podem ser vinculativos quando se atinge uma determinado nível de participação.</a:t>
            </a:r>
          </a:p>
          <a:p>
            <a:pPr algn="just"/>
            <a:endParaRPr lang="pt-PT" sz="2800" dirty="0"/>
          </a:p>
          <a:p>
            <a:pPr algn="just"/>
            <a:r>
              <a:rPr lang="pt-PT" sz="2800" dirty="0"/>
              <a:t>b) Iniciativa Legislativa (artigo 167º)</a:t>
            </a:r>
          </a:p>
          <a:p>
            <a:pPr algn="just"/>
            <a:r>
              <a:rPr lang="pt-PT" sz="2800" dirty="0"/>
              <a:t>A iniciativa da lei cabe à Assembleia da República (AR) e ao Governo bem como em determinadas condições a grupos de cidadãos.</a:t>
            </a:r>
            <a:r>
              <a:rPr lang="pt-PT" sz="2800" dirty="0">
                <a:effectLst/>
                <a:ea typeface="Times New Roman" panose="02020603050405020304" pitchFamily="18" charset="0"/>
              </a:rPr>
              <a:t> A Lei nº 17/2003, de 4 de junho, regulamenta o direito de iniciativa previsto no artigo 167.º da lei fundamental e o enquadramento normativo exige que os projetos de lei apresentados à AR sejam subscritos por 20 000 cidadãos. </a:t>
            </a:r>
            <a:endParaRPr lang="pt-PT" sz="2800" dirty="0"/>
          </a:p>
        </p:txBody>
      </p:sp>
    </p:spTree>
    <p:extLst>
      <p:ext uri="{BB962C8B-B14F-4D97-AF65-F5344CB8AC3E}">
        <p14:creationId xmlns:p14="http://schemas.microsoft.com/office/powerpoint/2010/main" val="34569757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50F79B-4DA4-6745-8391-BB2B9D08BE9B}"/>
              </a:ext>
            </a:extLst>
          </p:cNvPr>
          <p:cNvSpPr>
            <a:spLocks noGrp="1"/>
          </p:cNvSpPr>
          <p:nvPr>
            <p:ph type="title"/>
          </p:nvPr>
        </p:nvSpPr>
        <p:spPr>
          <a:xfrm>
            <a:off x="838200" y="365125"/>
            <a:ext cx="7488219" cy="1325563"/>
          </a:xfrm>
        </p:spPr>
        <p:txBody>
          <a:bodyPr/>
          <a:lstStyle/>
          <a:p>
            <a:r>
              <a:rPr lang="pt-PT" dirty="0"/>
              <a:t>Tratados Europeus</a:t>
            </a:r>
            <a:endParaRPr lang="en-PT" dirty="0"/>
          </a:p>
        </p:txBody>
      </p:sp>
      <p:pic>
        <p:nvPicPr>
          <p:cNvPr id="6" name="Marcador de Posição de Conteúdo 5" descr="Uma imagem com texto, símbolo&#10;&#10;Descrição gerada automaticamente">
            <a:extLst>
              <a:ext uri="{FF2B5EF4-FFF2-40B4-BE49-F238E27FC236}">
                <a16:creationId xmlns:a16="http://schemas.microsoft.com/office/drawing/2014/main" id="{5493AE24-4E68-BD0E-E710-E2E1F64DE43E}"/>
              </a:ext>
            </a:extLst>
          </p:cNvPr>
          <p:cNvPicPr>
            <a:picLocks noGrp="1" noChangeAspect="1"/>
          </p:cNvPicPr>
          <p:nvPr>
            <p:ph idx="1"/>
          </p:nvPr>
        </p:nvPicPr>
        <p:blipFill>
          <a:blip r:embed="rId2"/>
          <a:stretch>
            <a:fillRect/>
          </a:stretch>
        </p:blipFill>
        <p:spPr>
          <a:xfrm>
            <a:off x="8307025" y="476443"/>
            <a:ext cx="3543658" cy="1102925"/>
          </a:xfrm>
        </p:spPr>
      </p:pic>
      <p:cxnSp>
        <p:nvCxnSpPr>
          <p:cNvPr id="7" name="Straight Connector 6">
            <a:extLst>
              <a:ext uri="{FF2B5EF4-FFF2-40B4-BE49-F238E27FC236}">
                <a16:creationId xmlns:a16="http://schemas.microsoft.com/office/drawing/2014/main" id="{D11CC93F-5E63-F243-A0AD-B39B5F060217}"/>
              </a:ext>
            </a:extLst>
          </p:cNvPr>
          <p:cNvCxnSpPr/>
          <p:nvPr/>
        </p:nvCxnSpPr>
        <p:spPr>
          <a:xfrm>
            <a:off x="838200" y="1690688"/>
            <a:ext cx="10515600" cy="0"/>
          </a:xfrm>
          <a:prstGeom prst="line">
            <a:avLst/>
          </a:prstGeom>
          <a:ln w="28575">
            <a:solidFill>
              <a:srgbClr val="00ADEF"/>
            </a:solidFill>
          </a:ln>
        </p:spPr>
        <p:style>
          <a:lnRef idx="1">
            <a:schemeClr val="accent1"/>
          </a:lnRef>
          <a:fillRef idx="0">
            <a:schemeClr val="accent1"/>
          </a:fillRef>
          <a:effectRef idx="0">
            <a:schemeClr val="accent1"/>
          </a:effectRef>
          <a:fontRef idx="minor">
            <a:schemeClr val="tx1"/>
          </a:fontRef>
        </p:style>
      </p:cxnSp>
      <p:sp>
        <p:nvSpPr>
          <p:cNvPr id="3" name="CaixaDeTexto 2">
            <a:extLst>
              <a:ext uri="{FF2B5EF4-FFF2-40B4-BE49-F238E27FC236}">
                <a16:creationId xmlns:a16="http://schemas.microsoft.com/office/drawing/2014/main" id="{732749ED-A56D-8C0B-30DB-2CD08FC96F22}"/>
              </a:ext>
            </a:extLst>
          </p:cNvPr>
          <p:cNvSpPr txBox="1"/>
          <p:nvPr/>
        </p:nvSpPr>
        <p:spPr>
          <a:xfrm>
            <a:off x="257175" y="1802006"/>
            <a:ext cx="11477625" cy="4832092"/>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pt-PT" sz="2800" dirty="0"/>
              <a:t>Esta abordagem </a:t>
            </a:r>
            <a:r>
              <a:rPr kumimoji="0" lang="pt-PT" sz="2800" b="0" i="0" u="none" strike="noStrike" kern="1200" cap="none" spc="0" normalizeH="0" baseline="0" noProof="0" dirty="0">
                <a:ln>
                  <a:noFill/>
                </a:ln>
                <a:solidFill>
                  <a:prstClr val="black"/>
                </a:solidFill>
                <a:effectLst/>
                <a:uLnTx/>
                <a:uFillTx/>
                <a:latin typeface="Calibri" panose="020F0502020204030204"/>
                <a:ea typeface="+mn-ea"/>
                <a:cs typeface="+mn-cs"/>
              </a:rPr>
              <a:t>assente na cidadania e democracia </a:t>
            </a:r>
            <a:r>
              <a:rPr lang="pt-PT" sz="2800" dirty="0"/>
              <a:t>poderá ser igualmente replicada na </a:t>
            </a:r>
            <a:r>
              <a:rPr lang="pt-PT" sz="2800" dirty="0" err="1"/>
              <a:t>uc</a:t>
            </a:r>
            <a:r>
              <a:rPr lang="pt-PT" sz="2800" dirty="0"/>
              <a:t> de Direto da União Europeia (DUE) dado que os Tratados europeus constituem a chamada “constituição material” da União Europeia.</a:t>
            </a:r>
            <a:r>
              <a:rPr kumimoji="0" lang="pt-PT" sz="2800" b="0" i="0" u="none" strike="noStrike" kern="1200" cap="none" spc="0" normalizeH="0" baseline="0" noProof="0" dirty="0">
                <a:ln>
                  <a:noFill/>
                </a:ln>
                <a:solidFill>
                  <a:prstClr val="black"/>
                </a:solidFill>
                <a:effectLst/>
                <a:uLnTx/>
                <a:uFillTx/>
                <a:latin typeface="Calibri" panose="020F0502020204030204"/>
                <a:ea typeface="+mn-ea"/>
                <a:cs typeface="+mn-cs"/>
              </a:rPr>
              <a:t> Assim, podemos recorrer </a:t>
            </a:r>
            <a:r>
              <a:rPr lang="pt-PT" sz="2800" dirty="0">
                <a:solidFill>
                  <a:prstClr val="black"/>
                </a:solidFill>
                <a:latin typeface="Calibri" panose="020F0502020204030204"/>
              </a:rPr>
              <a:t>à mesma </a:t>
            </a:r>
            <a:r>
              <a:rPr kumimoji="0" lang="pt-PT" sz="2800" b="0" i="0" u="none" strike="noStrike" kern="1200" cap="none" spc="0" normalizeH="0" baseline="0" noProof="0" dirty="0">
                <a:ln>
                  <a:noFill/>
                </a:ln>
                <a:solidFill>
                  <a:prstClr val="black"/>
                </a:solidFill>
                <a:effectLst/>
                <a:uLnTx/>
                <a:uFillTx/>
                <a:latin typeface="Calibri" panose="020F0502020204030204"/>
                <a:ea typeface="+mn-ea"/>
                <a:cs typeface="+mn-cs"/>
              </a:rPr>
              <a:t>aquando da analise da Carta dos Direitos Fundamentais da União Europeia, as eleições para o Parlamento Europeu (direito de votar e de ser eleito) e a iniciativa de cidadania europeia como instrumento da democracia europeia.</a:t>
            </a:r>
          </a:p>
          <a:p>
            <a:pPr algn="just"/>
            <a:endParaRPr lang="pt-PT" sz="2800" dirty="0"/>
          </a:p>
          <a:p>
            <a:pPr algn="just"/>
            <a:r>
              <a:rPr lang="pt-PT" sz="2800" dirty="0"/>
              <a:t>A propósito do Tratado de Lisboa urge sublinhar que a democracia e o respeito pelos direitos fundamentais constituem valores da União Europeia (artigo 2º do TUE).</a:t>
            </a:r>
          </a:p>
        </p:txBody>
      </p:sp>
    </p:spTree>
    <p:extLst>
      <p:ext uri="{BB962C8B-B14F-4D97-AF65-F5344CB8AC3E}">
        <p14:creationId xmlns:p14="http://schemas.microsoft.com/office/powerpoint/2010/main" val="16008353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7" name="Rectangle 2056">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2052" name="Picture 4" descr="Implicações do Tratado de Lisboa no quadro da Política Comum de Segurança e  Defesa” – EuroDefense Portugal">
            <a:extLst>
              <a:ext uri="{FF2B5EF4-FFF2-40B4-BE49-F238E27FC236}">
                <a16:creationId xmlns:a16="http://schemas.microsoft.com/office/drawing/2014/main" id="{60A919F8-B4AE-C947-E841-33BEE6B5FBB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3385" b="2882"/>
          <a:stretch/>
        </p:blipFill>
        <p:spPr bwMode="auto">
          <a:xfrm>
            <a:off x="20" y="1282"/>
            <a:ext cx="12191980" cy="68567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189434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50F79B-4DA4-6745-8391-BB2B9D08BE9B}"/>
              </a:ext>
            </a:extLst>
          </p:cNvPr>
          <p:cNvSpPr>
            <a:spLocks noGrp="1"/>
          </p:cNvSpPr>
          <p:nvPr>
            <p:ph type="title"/>
          </p:nvPr>
        </p:nvSpPr>
        <p:spPr>
          <a:xfrm>
            <a:off x="838200" y="365125"/>
            <a:ext cx="7488219" cy="1325563"/>
          </a:xfrm>
        </p:spPr>
        <p:txBody>
          <a:bodyPr/>
          <a:lstStyle/>
          <a:p>
            <a:r>
              <a:rPr lang="pt-PT" dirty="0"/>
              <a:t>Conclusão</a:t>
            </a:r>
            <a:endParaRPr lang="en-PT" dirty="0"/>
          </a:p>
        </p:txBody>
      </p:sp>
      <p:pic>
        <p:nvPicPr>
          <p:cNvPr id="6" name="Marcador de Posição de Conteúdo 5" descr="Uma imagem com texto, símbolo&#10;&#10;Descrição gerada automaticamente">
            <a:extLst>
              <a:ext uri="{FF2B5EF4-FFF2-40B4-BE49-F238E27FC236}">
                <a16:creationId xmlns:a16="http://schemas.microsoft.com/office/drawing/2014/main" id="{5493AE24-4E68-BD0E-E710-E2E1F64DE43E}"/>
              </a:ext>
            </a:extLst>
          </p:cNvPr>
          <p:cNvPicPr>
            <a:picLocks noGrp="1" noChangeAspect="1"/>
          </p:cNvPicPr>
          <p:nvPr>
            <p:ph idx="1"/>
          </p:nvPr>
        </p:nvPicPr>
        <p:blipFill>
          <a:blip r:embed="rId2"/>
          <a:stretch>
            <a:fillRect/>
          </a:stretch>
        </p:blipFill>
        <p:spPr>
          <a:xfrm>
            <a:off x="8307025" y="476443"/>
            <a:ext cx="3543658" cy="1102925"/>
          </a:xfrm>
        </p:spPr>
      </p:pic>
      <p:cxnSp>
        <p:nvCxnSpPr>
          <p:cNvPr id="7" name="Straight Connector 6">
            <a:extLst>
              <a:ext uri="{FF2B5EF4-FFF2-40B4-BE49-F238E27FC236}">
                <a16:creationId xmlns:a16="http://schemas.microsoft.com/office/drawing/2014/main" id="{D11CC93F-5E63-F243-A0AD-B39B5F060217}"/>
              </a:ext>
            </a:extLst>
          </p:cNvPr>
          <p:cNvCxnSpPr/>
          <p:nvPr/>
        </p:nvCxnSpPr>
        <p:spPr>
          <a:xfrm>
            <a:off x="838200" y="1690688"/>
            <a:ext cx="10515600" cy="0"/>
          </a:xfrm>
          <a:prstGeom prst="line">
            <a:avLst/>
          </a:prstGeom>
          <a:ln w="28575">
            <a:solidFill>
              <a:srgbClr val="00ADEF"/>
            </a:solidFill>
          </a:ln>
        </p:spPr>
        <p:style>
          <a:lnRef idx="1">
            <a:schemeClr val="accent1"/>
          </a:lnRef>
          <a:fillRef idx="0">
            <a:schemeClr val="accent1"/>
          </a:fillRef>
          <a:effectRef idx="0">
            <a:schemeClr val="accent1"/>
          </a:effectRef>
          <a:fontRef idx="minor">
            <a:schemeClr val="tx1"/>
          </a:fontRef>
        </p:style>
      </p:cxnSp>
      <p:sp>
        <p:nvSpPr>
          <p:cNvPr id="3" name="CaixaDeTexto 2">
            <a:extLst>
              <a:ext uri="{FF2B5EF4-FFF2-40B4-BE49-F238E27FC236}">
                <a16:creationId xmlns:a16="http://schemas.microsoft.com/office/drawing/2014/main" id="{A536667B-9683-241F-AAE4-D1998EE84B6C}"/>
              </a:ext>
            </a:extLst>
          </p:cNvPr>
          <p:cNvSpPr txBox="1"/>
          <p:nvPr/>
        </p:nvSpPr>
        <p:spPr>
          <a:xfrm>
            <a:off x="838200" y="2019300"/>
            <a:ext cx="10915650" cy="4547527"/>
          </a:xfrm>
          <a:prstGeom prst="rect">
            <a:avLst/>
          </a:prstGeom>
          <a:noFill/>
        </p:spPr>
        <p:txBody>
          <a:bodyPr wrap="square" rtlCol="0">
            <a:spAutoFit/>
          </a:bodyPr>
          <a:lstStyle/>
          <a:p>
            <a:pPr indent="449580" algn="just">
              <a:lnSpc>
                <a:spcPct val="150000"/>
              </a:lnSpc>
              <a:spcAft>
                <a:spcPts val="1000"/>
              </a:spcAft>
            </a:pPr>
            <a:r>
              <a:rPr lang="pt-PT" sz="2800" dirty="0">
                <a:ea typeface="Times New Roman" panose="02020603050405020304" pitchFamily="18" charset="0"/>
              </a:rPr>
              <a:t>Em suma, a</a:t>
            </a:r>
            <a:r>
              <a:rPr lang="pt-PT" sz="2800" dirty="0">
                <a:effectLst/>
                <a:ea typeface="Times New Roman" panose="02020603050405020304" pitchFamily="18" charset="0"/>
              </a:rPr>
              <a:t> presente comunicação pretende enfatizar a relevância do ensino para a formação da cidadania. O Direito Constitucional serviu de mote pela sua posição cimeira no entendimento do Estado. Não se deixou também de tocar na educação sobre a União Europeia num contexto onde a cidadania nos países membros desta organização de integração são também cidadãos europeus num plano multinível, seja no que toca ao direito constitucional seja quanto à cidadania pessoal.</a:t>
            </a:r>
          </a:p>
        </p:txBody>
      </p:sp>
    </p:spTree>
    <p:extLst>
      <p:ext uri="{BB962C8B-B14F-4D97-AF65-F5344CB8AC3E}">
        <p14:creationId xmlns:p14="http://schemas.microsoft.com/office/powerpoint/2010/main" val="18252136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50F79B-4DA4-6745-8391-BB2B9D08BE9B}"/>
              </a:ext>
            </a:extLst>
          </p:cNvPr>
          <p:cNvSpPr>
            <a:spLocks noGrp="1"/>
          </p:cNvSpPr>
          <p:nvPr>
            <p:ph type="title"/>
          </p:nvPr>
        </p:nvSpPr>
        <p:spPr>
          <a:xfrm>
            <a:off x="838200" y="365125"/>
            <a:ext cx="7488219" cy="1325563"/>
          </a:xfrm>
        </p:spPr>
        <p:txBody>
          <a:bodyPr/>
          <a:lstStyle/>
          <a:p>
            <a:r>
              <a:rPr lang="pt-PT" dirty="0"/>
              <a:t>Conclusão</a:t>
            </a:r>
            <a:endParaRPr lang="en-PT" dirty="0"/>
          </a:p>
        </p:txBody>
      </p:sp>
      <p:pic>
        <p:nvPicPr>
          <p:cNvPr id="6" name="Marcador de Posição de Conteúdo 5" descr="Uma imagem com texto, símbolo&#10;&#10;Descrição gerada automaticamente">
            <a:extLst>
              <a:ext uri="{FF2B5EF4-FFF2-40B4-BE49-F238E27FC236}">
                <a16:creationId xmlns:a16="http://schemas.microsoft.com/office/drawing/2014/main" id="{5493AE24-4E68-BD0E-E710-E2E1F64DE43E}"/>
              </a:ext>
            </a:extLst>
          </p:cNvPr>
          <p:cNvPicPr>
            <a:picLocks noGrp="1" noChangeAspect="1"/>
          </p:cNvPicPr>
          <p:nvPr>
            <p:ph idx="1"/>
          </p:nvPr>
        </p:nvPicPr>
        <p:blipFill>
          <a:blip r:embed="rId2"/>
          <a:stretch>
            <a:fillRect/>
          </a:stretch>
        </p:blipFill>
        <p:spPr>
          <a:xfrm>
            <a:off x="8307025" y="476443"/>
            <a:ext cx="3543658" cy="1102925"/>
          </a:xfrm>
        </p:spPr>
      </p:pic>
      <p:cxnSp>
        <p:nvCxnSpPr>
          <p:cNvPr id="7" name="Straight Connector 6">
            <a:extLst>
              <a:ext uri="{FF2B5EF4-FFF2-40B4-BE49-F238E27FC236}">
                <a16:creationId xmlns:a16="http://schemas.microsoft.com/office/drawing/2014/main" id="{D11CC93F-5E63-F243-A0AD-B39B5F060217}"/>
              </a:ext>
            </a:extLst>
          </p:cNvPr>
          <p:cNvCxnSpPr/>
          <p:nvPr/>
        </p:nvCxnSpPr>
        <p:spPr>
          <a:xfrm>
            <a:off x="838200" y="1690688"/>
            <a:ext cx="10515600" cy="0"/>
          </a:xfrm>
          <a:prstGeom prst="line">
            <a:avLst/>
          </a:prstGeom>
          <a:ln w="28575">
            <a:solidFill>
              <a:srgbClr val="00ADEF"/>
            </a:solidFill>
          </a:ln>
        </p:spPr>
        <p:style>
          <a:lnRef idx="1">
            <a:schemeClr val="accent1"/>
          </a:lnRef>
          <a:fillRef idx="0">
            <a:schemeClr val="accent1"/>
          </a:fillRef>
          <a:effectRef idx="0">
            <a:schemeClr val="accent1"/>
          </a:effectRef>
          <a:fontRef idx="minor">
            <a:schemeClr val="tx1"/>
          </a:fontRef>
        </p:style>
      </p:cxnSp>
      <p:sp>
        <p:nvSpPr>
          <p:cNvPr id="3" name="CaixaDeTexto 2">
            <a:extLst>
              <a:ext uri="{FF2B5EF4-FFF2-40B4-BE49-F238E27FC236}">
                <a16:creationId xmlns:a16="http://schemas.microsoft.com/office/drawing/2014/main" id="{A536667B-9683-241F-AAE4-D1998EE84B6C}"/>
              </a:ext>
            </a:extLst>
          </p:cNvPr>
          <p:cNvSpPr txBox="1"/>
          <p:nvPr/>
        </p:nvSpPr>
        <p:spPr>
          <a:xfrm>
            <a:off x="838200" y="2019300"/>
            <a:ext cx="10915650" cy="4675767"/>
          </a:xfrm>
          <a:prstGeom prst="rect">
            <a:avLst/>
          </a:prstGeom>
          <a:noFill/>
        </p:spPr>
        <p:txBody>
          <a:bodyPr wrap="square" rtlCol="0">
            <a:spAutoFit/>
          </a:bodyPr>
          <a:lstStyle/>
          <a:p>
            <a:pPr indent="449580" algn="just">
              <a:lnSpc>
                <a:spcPct val="150000"/>
              </a:lnSpc>
              <a:spcAft>
                <a:spcPts val="1000"/>
              </a:spcAft>
            </a:pPr>
            <a:r>
              <a:rPr lang="pt-PT" sz="2800" dirty="0">
                <a:effectLst/>
                <a:latin typeface="Times New Roman" panose="02020603050405020304" pitchFamily="18" charset="0"/>
                <a:ea typeface="Times New Roman" panose="02020603050405020304" pitchFamily="18" charset="0"/>
              </a:rPr>
              <a:t>Através do ensino do Direito Constitucional busca-se a formação para a cidadania e essa, exercida de modo pleno, informado e em democracia, através de instrumentos cada vez mais próximos do cidadão e diretos</a:t>
            </a:r>
            <a:r>
              <a:rPr lang="pt-PT" sz="2800" dirty="0">
                <a:latin typeface="Times New Roman" panose="02020603050405020304" pitchFamily="18" charset="0"/>
                <a:ea typeface="Times New Roman" panose="02020603050405020304" pitchFamily="18" charset="0"/>
              </a:rPr>
              <a:t>.</a:t>
            </a:r>
          </a:p>
          <a:p>
            <a:pPr indent="449580" algn="just">
              <a:lnSpc>
                <a:spcPct val="150000"/>
              </a:lnSpc>
              <a:spcAft>
                <a:spcPts val="1000"/>
              </a:spcAft>
            </a:pPr>
            <a:r>
              <a:rPr lang="pt-PT" sz="2800" dirty="0">
                <a:effectLst/>
                <a:latin typeface="Times New Roman" panose="02020603050405020304" pitchFamily="18" charset="0"/>
                <a:ea typeface="Times New Roman" panose="02020603050405020304" pitchFamily="18" charset="0"/>
              </a:rPr>
              <a:t>O contributo é singelo, mas veemente. Cada alerta para a academia que possa chegar mais além ao cidadão comum será um passo na formação de uma cidadania mais consciente e informada, o que só poderá trazer bom contributo à democracia.</a:t>
            </a:r>
            <a:endParaRPr lang="pt-PT" sz="2800" dirty="0">
              <a:effectLst/>
              <a:latin typeface="Calibri" panose="020F0502020204030204" pitchFamily="34" charset="0"/>
              <a:ea typeface="Times New Roman" panose="02020603050405020304" pitchFamily="18" charset="0"/>
            </a:endParaRPr>
          </a:p>
        </p:txBody>
      </p:sp>
    </p:spTree>
    <p:extLst>
      <p:ext uri="{BB962C8B-B14F-4D97-AF65-F5344CB8AC3E}">
        <p14:creationId xmlns:p14="http://schemas.microsoft.com/office/powerpoint/2010/main" val="14164169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m 8" descr="Uma imagem com texto, cartão-de-visita, imóvel, envelope&#10;&#10;Descrição gerada automaticamente">
            <a:extLst>
              <a:ext uri="{FF2B5EF4-FFF2-40B4-BE49-F238E27FC236}">
                <a16:creationId xmlns:a16="http://schemas.microsoft.com/office/drawing/2014/main" id="{4C6DC9FD-31AA-9127-A6E9-1CEF39DAFDB2}"/>
              </a:ext>
            </a:extLst>
          </p:cNvPr>
          <p:cNvPicPr>
            <a:picLocks noChangeAspect="1"/>
          </p:cNvPicPr>
          <p:nvPr/>
        </p:nvPicPr>
        <p:blipFill>
          <a:blip r:embed="rId2"/>
          <a:stretch>
            <a:fillRect/>
          </a:stretch>
        </p:blipFill>
        <p:spPr>
          <a:xfrm>
            <a:off x="0" y="0"/>
            <a:ext cx="12192000" cy="6858000"/>
          </a:xfrm>
          <a:prstGeom prst="rect">
            <a:avLst/>
          </a:prstGeom>
        </p:spPr>
      </p:pic>
      <p:pic>
        <p:nvPicPr>
          <p:cNvPr id="3" name="Imagem 2">
            <a:extLst>
              <a:ext uri="{FF2B5EF4-FFF2-40B4-BE49-F238E27FC236}">
                <a16:creationId xmlns:a16="http://schemas.microsoft.com/office/drawing/2014/main" id="{8069F822-6CFA-A4DC-9D62-59222BC8AE06}"/>
              </a:ext>
            </a:extLst>
          </p:cNvPr>
          <p:cNvPicPr>
            <a:picLocks noChangeAspect="1"/>
          </p:cNvPicPr>
          <p:nvPr/>
        </p:nvPicPr>
        <p:blipFill>
          <a:blip r:embed="rId3"/>
          <a:stretch>
            <a:fillRect/>
          </a:stretch>
        </p:blipFill>
        <p:spPr>
          <a:xfrm>
            <a:off x="550507" y="454053"/>
            <a:ext cx="3114182" cy="2054268"/>
          </a:xfrm>
          <a:prstGeom prst="rect">
            <a:avLst/>
          </a:prstGeom>
        </p:spPr>
      </p:pic>
      <p:sp>
        <p:nvSpPr>
          <p:cNvPr id="2" name="CaixaDeTexto 1">
            <a:extLst>
              <a:ext uri="{FF2B5EF4-FFF2-40B4-BE49-F238E27FC236}">
                <a16:creationId xmlns:a16="http://schemas.microsoft.com/office/drawing/2014/main" id="{BA7B4843-F62E-7181-F365-61335687D4B0}"/>
              </a:ext>
            </a:extLst>
          </p:cNvPr>
          <p:cNvSpPr txBox="1"/>
          <p:nvPr/>
        </p:nvSpPr>
        <p:spPr>
          <a:xfrm>
            <a:off x="685800" y="2508321"/>
            <a:ext cx="4333875" cy="3539430"/>
          </a:xfrm>
          <a:prstGeom prst="rect">
            <a:avLst/>
          </a:prstGeom>
          <a:noFill/>
        </p:spPr>
        <p:txBody>
          <a:bodyPr wrap="square" rtlCol="0">
            <a:spAutoFit/>
          </a:bodyPr>
          <a:lstStyle/>
          <a:p>
            <a:r>
              <a:rPr lang="pt-PT" sz="3200" dirty="0"/>
              <a:t>Muito obrigado!</a:t>
            </a:r>
          </a:p>
          <a:p>
            <a:endParaRPr lang="pt-PT" sz="3200" dirty="0"/>
          </a:p>
          <a:p>
            <a:r>
              <a:rPr lang="pt-PT" sz="3200" dirty="0"/>
              <a:t>Mário Barata</a:t>
            </a:r>
          </a:p>
          <a:p>
            <a:r>
              <a:rPr lang="pt-PT" sz="3200" dirty="0">
                <a:hlinkClick r:id="rId4"/>
              </a:rPr>
              <a:t>mario.barata@ipleiria.pt</a:t>
            </a:r>
            <a:endParaRPr lang="pt-PT" sz="3200" dirty="0"/>
          </a:p>
          <a:p>
            <a:endParaRPr lang="pt-PT" sz="3200" dirty="0"/>
          </a:p>
          <a:p>
            <a:r>
              <a:rPr lang="pt-PT" sz="3200" dirty="0"/>
              <a:t>Dora Alves</a:t>
            </a:r>
          </a:p>
          <a:p>
            <a:r>
              <a:rPr lang="pt-PT" sz="3200" dirty="0" err="1"/>
              <a:t>dra</a:t>
            </a:r>
            <a:r>
              <a:rPr lang="pt-PT" sz="3200" dirty="0"/>
              <a:t>@@upt.pt</a:t>
            </a:r>
          </a:p>
        </p:txBody>
      </p:sp>
    </p:spTree>
    <p:extLst>
      <p:ext uri="{BB962C8B-B14F-4D97-AF65-F5344CB8AC3E}">
        <p14:creationId xmlns:p14="http://schemas.microsoft.com/office/powerpoint/2010/main" val="29408807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m 8" descr="Uma imagem com texto, cartão-de-visita, imóvel, envelope&#10;&#10;Descrição gerada automaticamente">
            <a:extLst>
              <a:ext uri="{FF2B5EF4-FFF2-40B4-BE49-F238E27FC236}">
                <a16:creationId xmlns:a16="http://schemas.microsoft.com/office/drawing/2014/main" id="{4C6DC9FD-31AA-9127-A6E9-1CEF39DAFDB2}"/>
              </a:ext>
            </a:extLst>
          </p:cNvPr>
          <p:cNvPicPr>
            <a:picLocks noChangeAspect="1"/>
          </p:cNvPicPr>
          <p:nvPr/>
        </p:nvPicPr>
        <p:blipFill>
          <a:blip r:embed="rId2"/>
          <a:stretch>
            <a:fillRect/>
          </a:stretch>
        </p:blipFill>
        <p:spPr>
          <a:xfrm>
            <a:off x="0" y="0"/>
            <a:ext cx="12192000" cy="6858000"/>
          </a:xfrm>
          <a:prstGeom prst="rect">
            <a:avLst/>
          </a:prstGeom>
        </p:spPr>
      </p:pic>
      <p:pic>
        <p:nvPicPr>
          <p:cNvPr id="3" name="Imagem 2">
            <a:extLst>
              <a:ext uri="{FF2B5EF4-FFF2-40B4-BE49-F238E27FC236}">
                <a16:creationId xmlns:a16="http://schemas.microsoft.com/office/drawing/2014/main" id="{8069F822-6CFA-A4DC-9D62-59222BC8AE06}"/>
              </a:ext>
            </a:extLst>
          </p:cNvPr>
          <p:cNvPicPr>
            <a:picLocks noChangeAspect="1"/>
          </p:cNvPicPr>
          <p:nvPr/>
        </p:nvPicPr>
        <p:blipFill>
          <a:blip r:embed="rId3"/>
          <a:stretch>
            <a:fillRect/>
          </a:stretch>
        </p:blipFill>
        <p:spPr>
          <a:xfrm>
            <a:off x="550507" y="454053"/>
            <a:ext cx="3114182" cy="2054268"/>
          </a:xfrm>
          <a:prstGeom prst="rect">
            <a:avLst/>
          </a:prstGeom>
        </p:spPr>
      </p:pic>
      <p:sp>
        <p:nvSpPr>
          <p:cNvPr id="2" name="CaixaDeTexto 1">
            <a:extLst>
              <a:ext uri="{FF2B5EF4-FFF2-40B4-BE49-F238E27FC236}">
                <a16:creationId xmlns:a16="http://schemas.microsoft.com/office/drawing/2014/main" id="{BA7B4843-F62E-7181-F365-61335687D4B0}"/>
              </a:ext>
            </a:extLst>
          </p:cNvPr>
          <p:cNvSpPr txBox="1"/>
          <p:nvPr/>
        </p:nvSpPr>
        <p:spPr>
          <a:xfrm>
            <a:off x="685800" y="2508321"/>
            <a:ext cx="4238625" cy="3539430"/>
          </a:xfrm>
          <a:prstGeom prst="rect">
            <a:avLst/>
          </a:prstGeom>
          <a:noFill/>
        </p:spPr>
        <p:txBody>
          <a:bodyPr wrap="square" rtlCol="0">
            <a:spAutoFit/>
          </a:bodyPr>
          <a:lstStyle/>
          <a:p>
            <a:r>
              <a:rPr lang="pt-PT" sz="3200" dirty="0"/>
              <a:t>Roteiro</a:t>
            </a:r>
          </a:p>
          <a:p>
            <a:endParaRPr lang="pt-PT" sz="3200" dirty="0"/>
          </a:p>
          <a:p>
            <a:pPr marL="342900" indent="-342900">
              <a:buAutoNum type="arabicPeriod"/>
            </a:pPr>
            <a:r>
              <a:rPr lang="pt-PT" sz="3200" dirty="0"/>
              <a:t>Introdução;</a:t>
            </a:r>
          </a:p>
          <a:p>
            <a:pPr marL="342900" indent="-342900">
              <a:buAutoNum type="arabicPeriod"/>
            </a:pPr>
            <a:r>
              <a:rPr lang="pt-PT" sz="3200" dirty="0"/>
              <a:t>Cidadania;</a:t>
            </a:r>
          </a:p>
          <a:p>
            <a:pPr marL="342900" indent="-342900">
              <a:buAutoNum type="arabicPeriod"/>
            </a:pPr>
            <a:r>
              <a:rPr lang="pt-PT" sz="3200" dirty="0"/>
              <a:t>Direito Constitucional;</a:t>
            </a:r>
          </a:p>
          <a:p>
            <a:pPr marL="342900" indent="-342900">
              <a:buAutoNum type="arabicPeriod"/>
            </a:pPr>
            <a:r>
              <a:rPr lang="pt-PT" sz="3200" dirty="0"/>
              <a:t>Tratados Europeus;</a:t>
            </a:r>
          </a:p>
          <a:p>
            <a:pPr marL="342900" indent="-342900">
              <a:buAutoNum type="arabicPeriod"/>
            </a:pPr>
            <a:r>
              <a:rPr lang="pt-PT" sz="3200" dirty="0"/>
              <a:t>Conclusão</a:t>
            </a:r>
          </a:p>
        </p:txBody>
      </p:sp>
    </p:spTree>
    <p:extLst>
      <p:ext uri="{BB962C8B-B14F-4D97-AF65-F5344CB8AC3E}">
        <p14:creationId xmlns:p14="http://schemas.microsoft.com/office/powerpoint/2010/main" val="24550994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50F79B-4DA4-6745-8391-BB2B9D08BE9B}"/>
              </a:ext>
            </a:extLst>
          </p:cNvPr>
          <p:cNvSpPr>
            <a:spLocks noGrp="1"/>
          </p:cNvSpPr>
          <p:nvPr>
            <p:ph type="title"/>
          </p:nvPr>
        </p:nvSpPr>
        <p:spPr>
          <a:xfrm>
            <a:off x="838200" y="365125"/>
            <a:ext cx="7488219" cy="1325563"/>
          </a:xfrm>
        </p:spPr>
        <p:txBody>
          <a:bodyPr/>
          <a:lstStyle/>
          <a:p>
            <a:r>
              <a:rPr lang="pt-PT" dirty="0"/>
              <a:t>Introdução/ ponto de partida</a:t>
            </a:r>
            <a:endParaRPr lang="en-PT" dirty="0"/>
          </a:p>
        </p:txBody>
      </p:sp>
      <p:pic>
        <p:nvPicPr>
          <p:cNvPr id="6" name="Marcador de Posição de Conteúdo 5" descr="Uma imagem com texto, símbolo&#10;&#10;Descrição gerada automaticamente">
            <a:extLst>
              <a:ext uri="{FF2B5EF4-FFF2-40B4-BE49-F238E27FC236}">
                <a16:creationId xmlns:a16="http://schemas.microsoft.com/office/drawing/2014/main" id="{5493AE24-4E68-BD0E-E710-E2E1F64DE43E}"/>
              </a:ext>
            </a:extLst>
          </p:cNvPr>
          <p:cNvPicPr>
            <a:picLocks noGrp="1" noChangeAspect="1"/>
          </p:cNvPicPr>
          <p:nvPr>
            <p:ph idx="1"/>
          </p:nvPr>
        </p:nvPicPr>
        <p:blipFill>
          <a:blip r:embed="rId2"/>
          <a:stretch>
            <a:fillRect/>
          </a:stretch>
        </p:blipFill>
        <p:spPr>
          <a:xfrm>
            <a:off x="8307025" y="476443"/>
            <a:ext cx="3543658" cy="1102925"/>
          </a:xfrm>
        </p:spPr>
      </p:pic>
      <p:cxnSp>
        <p:nvCxnSpPr>
          <p:cNvPr id="7" name="Straight Connector 6">
            <a:extLst>
              <a:ext uri="{FF2B5EF4-FFF2-40B4-BE49-F238E27FC236}">
                <a16:creationId xmlns:a16="http://schemas.microsoft.com/office/drawing/2014/main" id="{D11CC93F-5E63-F243-A0AD-B39B5F060217}"/>
              </a:ext>
            </a:extLst>
          </p:cNvPr>
          <p:cNvCxnSpPr/>
          <p:nvPr/>
        </p:nvCxnSpPr>
        <p:spPr>
          <a:xfrm>
            <a:off x="838200" y="1690688"/>
            <a:ext cx="10515600" cy="0"/>
          </a:xfrm>
          <a:prstGeom prst="line">
            <a:avLst/>
          </a:prstGeom>
          <a:ln w="28575">
            <a:solidFill>
              <a:srgbClr val="00ADEF"/>
            </a:solidFill>
          </a:ln>
        </p:spPr>
        <p:style>
          <a:lnRef idx="1">
            <a:schemeClr val="accent1"/>
          </a:lnRef>
          <a:fillRef idx="0">
            <a:schemeClr val="accent1"/>
          </a:fillRef>
          <a:effectRef idx="0">
            <a:schemeClr val="accent1"/>
          </a:effectRef>
          <a:fontRef idx="minor">
            <a:schemeClr val="tx1"/>
          </a:fontRef>
        </p:style>
      </p:cxnSp>
      <p:sp>
        <p:nvSpPr>
          <p:cNvPr id="3" name="CaixaDeTexto 2">
            <a:extLst>
              <a:ext uri="{FF2B5EF4-FFF2-40B4-BE49-F238E27FC236}">
                <a16:creationId xmlns:a16="http://schemas.microsoft.com/office/drawing/2014/main" id="{354A11BC-6B2E-3ABA-5A04-8A5DBA911AB5}"/>
              </a:ext>
            </a:extLst>
          </p:cNvPr>
          <p:cNvSpPr txBox="1"/>
          <p:nvPr/>
        </p:nvSpPr>
        <p:spPr>
          <a:xfrm>
            <a:off x="838200" y="2133600"/>
            <a:ext cx="10906125" cy="4401205"/>
          </a:xfrm>
          <a:prstGeom prst="rect">
            <a:avLst/>
          </a:prstGeom>
          <a:noFill/>
        </p:spPr>
        <p:txBody>
          <a:bodyPr wrap="square" rtlCol="0">
            <a:spAutoFit/>
          </a:bodyPr>
          <a:lstStyle/>
          <a:p>
            <a:pPr algn="just"/>
            <a:r>
              <a:rPr lang="pt-PT" sz="2800" dirty="0"/>
              <a:t>Desde há vários anos os autores preocupam-se com uma questão central: </a:t>
            </a:r>
          </a:p>
          <a:p>
            <a:pPr algn="just"/>
            <a:endParaRPr lang="pt-PT" sz="2800" dirty="0"/>
          </a:p>
          <a:p>
            <a:pPr algn="just"/>
            <a:r>
              <a:rPr lang="pt-PT" sz="2800" dirty="0"/>
              <a:t>De que forma transmitir aos alunos a profundidade e a gravidade das matérias do Direito Constitucional? Com métodos esgotados de exposição teórica dos conteúdos, ditados de manuais sólidos e duradouros? Atentos os assuntos, inevitável manter esta componente. Há que introduzir o aluno em conceitos novos, nunca ouvidos e incontornáveis. Mas há também que relacionar os alunos de forma amigável com os documentos fundamentais, tornar a lei fundamental do Estado um documento sempre presente, fácil de consultar.</a:t>
            </a:r>
            <a:endParaRPr lang="en-GB" sz="2800" dirty="0"/>
          </a:p>
        </p:txBody>
      </p:sp>
    </p:spTree>
    <p:extLst>
      <p:ext uri="{BB962C8B-B14F-4D97-AF65-F5344CB8AC3E}">
        <p14:creationId xmlns:p14="http://schemas.microsoft.com/office/powerpoint/2010/main" val="13582841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50F79B-4DA4-6745-8391-BB2B9D08BE9B}"/>
              </a:ext>
            </a:extLst>
          </p:cNvPr>
          <p:cNvSpPr>
            <a:spLocks noGrp="1"/>
          </p:cNvSpPr>
          <p:nvPr>
            <p:ph type="title"/>
          </p:nvPr>
        </p:nvSpPr>
        <p:spPr>
          <a:xfrm>
            <a:off x="838200" y="365125"/>
            <a:ext cx="7488219" cy="1325563"/>
          </a:xfrm>
        </p:spPr>
        <p:txBody>
          <a:bodyPr/>
          <a:lstStyle/>
          <a:p>
            <a:r>
              <a:rPr lang="pt-PT" dirty="0"/>
              <a:t>Cidadania</a:t>
            </a:r>
            <a:endParaRPr lang="en-PT" dirty="0"/>
          </a:p>
        </p:txBody>
      </p:sp>
      <p:pic>
        <p:nvPicPr>
          <p:cNvPr id="6" name="Marcador de Posição de Conteúdo 5" descr="Uma imagem com texto, símbolo&#10;&#10;Descrição gerada automaticamente">
            <a:extLst>
              <a:ext uri="{FF2B5EF4-FFF2-40B4-BE49-F238E27FC236}">
                <a16:creationId xmlns:a16="http://schemas.microsoft.com/office/drawing/2014/main" id="{5493AE24-4E68-BD0E-E710-E2E1F64DE43E}"/>
              </a:ext>
            </a:extLst>
          </p:cNvPr>
          <p:cNvPicPr>
            <a:picLocks noGrp="1" noChangeAspect="1"/>
          </p:cNvPicPr>
          <p:nvPr>
            <p:ph idx="1"/>
          </p:nvPr>
        </p:nvPicPr>
        <p:blipFill>
          <a:blip r:embed="rId2"/>
          <a:stretch>
            <a:fillRect/>
          </a:stretch>
        </p:blipFill>
        <p:spPr>
          <a:xfrm>
            <a:off x="8307025" y="476443"/>
            <a:ext cx="3543658" cy="1102925"/>
          </a:xfrm>
        </p:spPr>
      </p:pic>
      <p:cxnSp>
        <p:nvCxnSpPr>
          <p:cNvPr id="7" name="Straight Connector 6">
            <a:extLst>
              <a:ext uri="{FF2B5EF4-FFF2-40B4-BE49-F238E27FC236}">
                <a16:creationId xmlns:a16="http://schemas.microsoft.com/office/drawing/2014/main" id="{D11CC93F-5E63-F243-A0AD-B39B5F060217}"/>
              </a:ext>
            </a:extLst>
          </p:cNvPr>
          <p:cNvCxnSpPr/>
          <p:nvPr/>
        </p:nvCxnSpPr>
        <p:spPr>
          <a:xfrm>
            <a:off x="838200" y="1690688"/>
            <a:ext cx="10515600" cy="0"/>
          </a:xfrm>
          <a:prstGeom prst="line">
            <a:avLst/>
          </a:prstGeom>
          <a:ln w="28575">
            <a:solidFill>
              <a:srgbClr val="00ADEF"/>
            </a:solidFill>
          </a:ln>
        </p:spPr>
        <p:style>
          <a:lnRef idx="1">
            <a:schemeClr val="accent1"/>
          </a:lnRef>
          <a:fillRef idx="0">
            <a:schemeClr val="accent1"/>
          </a:fillRef>
          <a:effectRef idx="0">
            <a:schemeClr val="accent1"/>
          </a:effectRef>
          <a:fontRef idx="minor">
            <a:schemeClr val="tx1"/>
          </a:fontRef>
        </p:style>
      </p:cxnSp>
      <p:sp>
        <p:nvSpPr>
          <p:cNvPr id="3" name="CaixaDeTexto 2">
            <a:extLst>
              <a:ext uri="{FF2B5EF4-FFF2-40B4-BE49-F238E27FC236}">
                <a16:creationId xmlns:a16="http://schemas.microsoft.com/office/drawing/2014/main" id="{FC74A6BD-05C3-C43D-73DF-E2F7844A3EB9}"/>
              </a:ext>
            </a:extLst>
          </p:cNvPr>
          <p:cNvSpPr txBox="1"/>
          <p:nvPr/>
        </p:nvSpPr>
        <p:spPr>
          <a:xfrm>
            <a:off x="838200" y="2095505"/>
            <a:ext cx="10887075" cy="4832092"/>
          </a:xfrm>
          <a:prstGeom prst="rect">
            <a:avLst/>
          </a:prstGeom>
          <a:noFill/>
        </p:spPr>
        <p:txBody>
          <a:bodyPr wrap="square" rtlCol="0">
            <a:spAutoFit/>
          </a:bodyPr>
          <a:lstStyle/>
          <a:p>
            <a:pPr algn="just"/>
            <a:r>
              <a:rPr lang="pt-PT" sz="2800" dirty="0"/>
              <a:t>A ideia de cidadania (“a </a:t>
            </a:r>
            <a:r>
              <a:rPr kumimoji="0" lang="pt-PT" sz="2800" b="0"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mn-cs"/>
              </a:rPr>
              <a:t>face pública da existência individual” nas palavras de Andrew </a:t>
            </a:r>
            <a:r>
              <a:rPr kumimoji="0" lang="pt-PT" sz="2800" b="0" i="0" u="none" strike="noStrike" kern="1200" cap="none" spc="0" normalizeH="0" baseline="0" noProof="0" dirty="0" err="1">
                <a:ln>
                  <a:noFill/>
                </a:ln>
                <a:solidFill>
                  <a:prstClr val="black"/>
                </a:solidFill>
                <a:effectLst/>
                <a:uLnTx/>
                <a:uFillTx/>
                <a:latin typeface="Times New Roman" panose="02020603050405020304" pitchFamily="18" charset="0"/>
                <a:ea typeface="Times New Roman" panose="02020603050405020304" pitchFamily="18" charset="0"/>
                <a:cs typeface="+mn-cs"/>
              </a:rPr>
              <a:t>Heywood</a:t>
            </a:r>
            <a:r>
              <a:rPr kumimoji="0" lang="pt-PT" sz="2800" b="0"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mn-cs"/>
              </a:rPr>
              <a:t> (2007)) </a:t>
            </a:r>
            <a:r>
              <a:rPr lang="pt-PT" sz="2800" dirty="0"/>
              <a:t>com tudo que o conceito encerra (i.e., a participação na vida da “polis” ou comunidade política através do exercício de direitos fundamentais assim com o cumprimento dos chamados deveres de cidadania) deve nortear uma abordagem alternativa à lecionação dos conteúdos tradicionalmente oferecidos numa unidade curricular de Direito Constitucional. Por outras palavras, os autores estão a apontar para abordagem inovadora assente na cidadania e na democracia, de modo que os alunos possam compreender o real alcance do </a:t>
            </a:r>
            <a:r>
              <a:rPr lang="pt-PT" sz="2800" b="1" dirty="0"/>
              <a:t>princípio do Estado de Direito democrático</a:t>
            </a:r>
            <a:r>
              <a:rPr lang="pt-PT" sz="2800" dirty="0"/>
              <a:t> consagrado no artigo 2º da lei fundamental.</a:t>
            </a:r>
          </a:p>
        </p:txBody>
      </p:sp>
    </p:spTree>
    <p:extLst>
      <p:ext uri="{BB962C8B-B14F-4D97-AF65-F5344CB8AC3E}">
        <p14:creationId xmlns:p14="http://schemas.microsoft.com/office/powerpoint/2010/main" val="27222855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50F79B-4DA4-6745-8391-BB2B9D08BE9B}"/>
              </a:ext>
            </a:extLst>
          </p:cNvPr>
          <p:cNvSpPr>
            <a:spLocks noGrp="1"/>
          </p:cNvSpPr>
          <p:nvPr>
            <p:ph type="title"/>
          </p:nvPr>
        </p:nvSpPr>
        <p:spPr>
          <a:xfrm>
            <a:off x="838200" y="365125"/>
            <a:ext cx="7488219" cy="1325563"/>
          </a:xfrm>
        </p:spPr>
        <p:txBody>
          <a:bodyPr/>
          <a:lstStyle/>
          <a:p>
            <a:r>
              <a:rPr lang="pt-PT" dirty="0"/>
              <a:t>Direito Constitucional</a:t>
            </a:r>
            <a:endParaRPr lang="en-PT" dirty="0"/>
          </a:p>
        </p:txBody>
      </p:sp>
      <p:pic>
        <p:nvPicPr>
          <p:cNvPr id="6" name="Marcador de Posição de Conteúdo 5" descr="Uma imagem com texto, símbolo&#10;&#10;Descrição gerada automaticamente">
            <a:extLst>
              <a:ext uri="{FF2B5EF4-FFF2-40B4-BE49-F238E27FC236}">
                <a16:creationId xmlns:a16="http://schemas.microsoft.com/office/drawing/2014/main" id="{5493AE24-4E68-BD0E-E710-E2E1F64DE43E}"/>
              </a:ext>
            </a:extLst>
          </p:cNvPr>
          <p:cNvPicPr>
            <a:picLocks noGrp="1" noChangeAspect="1"/>
          </p:cNvPicPr>
          <p:nvPr>
            <p:ph idx="1"/>
          </p:nvPr>
        </p:nvPicPr>
        <p:blipFill>
          <a:blip r:embed="rId2"/>
          <a:stretch>
            <a:fillRect/>
          </a:stretch>
        </p:blipFill>
        <p:spPr>
          <a:xfrm>
            <a:off x="8307025" y="476443"/>
            <a:ext cx="3543658" cy="1102925"/>
          </a:xfrm>
        </p:spPr>
      </p:pic>
      <p:cxnSp>
        <p:nvCxnSpPr>
          <p:cNvPr id="7" name="Straight Connector 6">
            <a:extLst>
              <a:ext uri="{FF2B5EF4-FFF2-40B4-BE49-F238E27FC236}">
                <a16:creationId xmlns:a16="http://schemas.microsoft.com/office/drawing/2014/main" id="{D11CC93F-5E63-F243-A0AD-B39B5F060217}"/>
              </a:ext>
            </a:extLst>
          </p:cNvPr>
          <p:cNvCxnSpPr/>
          <p:nvPr/>
        </p:nvCxnSpPr>
        <p:spPr>
          <a:xfrm>
            <a:off x="838200" y="1690688"/>
            <a:ext cx="10515600" cy="0"/>
          </a:xfrm>
          <a:prstGeom prst="line">
            <a:avLst/>
          </a:prstGeom>
          <a:ln w="28575">
            <a:solidFill>
              <a:srgbClr val="00ADEF"/>
            </a:solidFill>
          </a:ln>
        </p:spPr>
        <p:style>
          <a:lnRef idx="1">
            <a:schemeClr val="accent1"/>
          </a:lnRef>
          <a:fillRef idx="0">
            <a:schemeClr val="accent1"/>
          </a:fillRef>
          <a:effectRef idx="0">
            <a:schemeClr val="accent1"/>
          </a:effectRef>
          <a:fontRef idx="minor">
            <a:schemeClr val="tx1"/>
          </a:fontRef>
        </p:style>
      </p:cxnSp>
      <p:sp>
        <p:nvSpPr>
          <p:cNvPr id="3" name="CaixaDeTexto 2">
            <a:extLst>
              <a:ext uri="{FF2B5EF4-FFF2-40B4-BE49-F238E27FC236}">
                <a16:creationId xmlns:a16="http://schemas.microsoft.com/office/drawing/2014/main" id="{732749ED-A56D-8C0B-30DB-2CD08FC96F22}"/>
              </a:ext>
            </a:extLst>
          </p:cNvPr>
          <p:cNvSpPr txBox="1"/>
          <p:nvPr/>
        </p:nvSpPr>
        <p:spPr>
          <a:xfrm>
            <a:off x="257175" y="1802006"/>
            <a:ext cx="11477625" cy="4832092"/>
          </a:xfrm>
          <a:prstGeom prst="rect">
            <a:avLst/>
          </a:prstGeom>
          <a:noFill/>
        </p:spPr>
        <p:txBody>
          <a:bodyPr wrap="square" rtlCol="0">
            <a:spAutoFit/>
          </a:bodyPr>
          <a:lstStyle/>
          <a:p>
            <a:pPr algn="just"/>
            <a:r>
              <a:rPr lang="pt-PT" sz="2800" dirty="0"/>
              <a:t>A unidade curricular (</a:t>
            </a:r>
            <a:r>
              <a:rPr lang="pt-PT" sz="2800" dirty="0" err="1"/>
              <a:t>uc</a:t>
            </a:r>
            <a:r>
              <a:rPr lang="pt-PT" sz="2800" dirty="0"/>
              <a:t>) de Direito Constitucional é uma disciplina oferecida no primeiro ano dos cursos de Direito, Solicitadoria, Administração Pública.</a:t>
            </a:r>
          </a:p>
          <a:p>
            <a:pPr algn="just"/>
            <a:endParaRPr lang="pt-PT" sz="2800" dirty="0"/>
          </a:p>
          <a:p>
            <a:pPr algn="just"/>
            <a:r>
              <a:rPr lang="pt-PT" sz="2800" dirty="0"/>
              <a:t>Nesta </a:t>
            </a:r>
            <a:r>
              <a:rPr lang="pt-PT" sz="2800" dirty="0" err="1"/>
              <a:t>uc</a:t>
            </a:r>
            <a:r>
              <a:rPr lang="pt-PT" sz="2800" dirty="0"/>
              <a:t> estuda-se o documento escrito que contém os direitos e deveres fundamentais e os respetivos modos de proteção bem como a organização do poder politico.</a:t>
            </a:r>
          </a:p>
          <a:p>
            <a:pPr algn="just"/>
            <a:endParaRPr lang="pt-PT" sz="2800" dirty="0"/>
          </a:p>
          <a:p>
            <a:pPr algn="just"/>
            <a:r>
              <a:rPr lang="pt-PT" sz="2800" dirty="0"/>
              <a:t>Nós vivemos no quadro da Constituição da Republica Portuguesa (CRP) que entrou em vigor em 25 de Abril de 1976. A nossa lei fundamental já foi revista 7 vezes e presentemente estamos em pleno processo de revisão que poderá conduzir à 8ª revisão constitucional.</a:t>
            </a:r>
            <a:r>
              <a:rPr lang="pt-PT" sz="2800" dirty="0">
                <a:hlinkClick r:id="rId3"/>
              </a:rPr>
              <a:t> Revisões constitucionais (parlamento.pt)</a:t>
            </a:r>
            <a:endParaRPr lang="pt-PT" sz="2800" dirty="0"/>
          </a:p>
        </p:txBody>
      </p:sp>
    </p:spTree>
    <p:extLst>
      <p:ext uri="{BB962C8B-B14F-4D97-AF65-F5344CB8AC3E}">
        <p14:creationId xmlns:p14="http://schemas.microsoft.com/office/powerpoint/2010/main" val="27534612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1" name="Rectangle 1030">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1026" name="Picture 2">
            <a:extLst>
              <a:ext uri="{FF2B5EF4-FFF2-40B4-BE49-F238E27FC236}">
                <a16:creationId xmlns:a16="http://schemas.microsoft.com/office/drawing/2014/main" id="{538A0866-9517-BDE3-5B61-796CA7F70C6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5746"/>
          <a:stretch/>
        </p:blipFill>
        <p:spPr bwMode="auto">
          <a:xfrm>
            <a:off x="20" y="1282"/>
            <a:ext cx="12191980" cy="68567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458196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50F79B-4DA4-6745-8391-BB2B9D08BE9B}"/>
              </a:ext>
            </a:extLst>
          </p:cNvPr>
          <p:cNvSpPr>
            <a:spLocks noGrp="1"/>
          </p:cNvSpPr>
          <p:nvPr>
            <p:ph type="title"/>
          </p:nvPr>
        </p:nvSpPr>
        <p:spPr>
          <a:xfrm>
            <a:off x="838200" y="365125"/>
            <a:ext cx="7488219" cy="1325563"/>
          </a:xfrm>
        </p:spPr>
        <p:txBody>
          <a:bodyPr/>
          <a:lstStyle/>
          <a:p>
            <a:r>
              <a:rPr lang="pt-PT" dirty="0"/>
              <a:t>Direito Constitucional</a:t>
            </a:r>
            <a:endParaRPr lang="en-PT" dirty="0"/>
          </a:p>
        </p:txBody>
      </p:sp>
      <p:pic>
        <p:nvPicPr>
          <p:cNvPr id="6" name="Marcador de Posição de Conteúdo 5" descr="Uma imagem com texto, símbolo&#10;&#10;Descrição gerada automaticamente">
            <a:extLst>
              <a:ext uri="{FF2B5EF4-FFF2-40B4-BE49-F238E27FC236}">
                <a16:creationId xmlns:a16="http://schemas.microsoft.com/office/drawing/2014/main" id="{5493AE24-4E68-BD0E-E710-E2E1F64DE43E}"/>
              </a:ext>
            </a:extLst>
          </p:cNvPr>
          <p:cNvPicPr>
            <a:picLocks noGrp="1" noChangeAspect="1"/>
          </p:cNvPicPr>
          <p:nvPr>
            <p:ph idx="1"/>
          </p:nvPr>
        </p:nvPicPr>
        <p:blipFill>
          <a:blip r:embed="rId2"/>
          <a:stretch>
            <a:fillRect/>
          </a:stretch>
        </p:blipFill>
        <p:spPr>
          <a:xfrm>
            <a:off x="8307025" y="476443"/>
            <a:ext cx="3543658" cy="1102925"/>
          </a:xfrm>
        </p:spPr>
      </p:pic>
      <p:cxnSp>
        <p:nvCxnSpPr>
          <p:cNvPr id="7" name="Straight Connector 6">
            <a:extLst>
              <a:ext uri="{FF2B5EF4-FFF2-40B4-BE49-F238E27FC236}">
                <a16:creationId xmlns:a16="http://schemas.microsoft.com/office/drawing/2014/main" id="{D11CC93F-5E63-F243-A0AD-B39B5F060217}"/>
              </a:ext>
            </a:extLst>
          </p:cNvPr>
          <p:cNvCxnSpPr/>
          <p:nvPr/>
        </p:nvCxnSpPr>
        <p:spPr>
          <a:xfrm>
            <a:off x="838200" y="1690688"/>
            <a:ext cx="10515600" cy="0"/>
          </a:xfrm>
          <a:prstGeom prst="line">
            <a:avLst/>
          </a:prstGeom>
          <a:ln w="28575">
            <a:solidFill>
              <a:srgbClr val="00ADEF"/>
            </a:solidFill>
          </a:ln>
        </p:spPr>
        <p:style>
          <a:lnRef idx="1">
            <a:schemeClr val="accent1"/>
          </a:lnRef>
          <a:fillRef idx="0">
            <a:schemeClr val="accent1"/>
          </a:fillRef>
          <a:effectRef idx="0">
            <a:schemeClr val="accent1"/>
          </a:effectRef>
          <a:fontRef idx="minor">
            <a:schemeClr val="tx1"/>
          </a:fontRef>
        </p:style>
      </p:cxnSp>
      <p:sp>
        <p:nvSpPr>
          <p:cNvPr id="3" name="CaixaDeTexto 2">
            <a:extLst>
              <a:ext uri="{FF2B5EF4-FFF2-40B4-BE49-F238E27FC236}">
                <a16:creationId xmlns:a16="http://schemas.microsoft.com/office/drawing/2014/main" id="{732749ED-A56D-8C0B-30DB-2CD08FC96F22}"/>
              </a:ext>
            </a:extLst>
          </p:cNvPr>
          <p:cNvSpPr txBox="1"/>
          <p:nvPr/>
        </p:nvSpPr>
        <p:spPr>
          <a:xfrm>
            <a:off x="257175" y="1802006"/>
            <a:ext cx="11477625" cy="4832092"/>
          </a:xfrm>
          <a:prstGeom prst="rect">
            <a:avLst/>
          </a:prstGeom>
          <a:noFill/>
        </p:spPr>
        <p:txBody>
          <a:bodyPr wrap="square" rtlCol="0">
            <a:spAutoFit/>
          </a:bodyPr>
          <a:lstStyle/>
          <a:p>
            <a:pPr algn="just"/>
            <a:r>
              <a:rPr lang="pt-PT" sz="2800" dirty="0"/>
              <a:t>Uma abordagem pedagógica à </a:t>
            </a:r>
            <a:r>
              <a:rPr lang="pt-PT" sz="2800" dirty="0" err="1"/>
              <a:t>uc</a:t>
            </a:r>
            <a:r>
              <a:rPr lang="pt-PT" sz="2800" dirty="0"/>
              <a:t> de Direito Constitucional assente na cidadania e na democracia visa colocar o aluno/cidadão no centro da Constituição com vista a conformar o poder político através do exercício dos seus direitos fundamentais e o recurso a vários mecanismos de democracia direta e indireta.</a:t>
            </a:r>
          </a:p>
          <a:p>
            <a:pPr algn="just"/>
            <a:endParaRPr lang="pt-PT" sz="2800" dirty="0"/>
          </a:p>
          <a:p>
            <a:pPr algn="just"/>
            <a:r>
              <a:rPr lang="pt-PT" sz="2800" dirty="0"/>
              <a:t>Assim, no quadro dos direitos fundamentais é especialmente importante sublinhar os direitos, liberdades e garantias de participação politica, na medida em que “todos os cidadãos têm o direito de tomar parte na vida política e na direção dos assuntos públicos do pais, diretamente ou por intermédio de representantes livremente eleitos” – artigo 48º, nº 1, da CRP.</a:t>
            </a:r>
            <a:endParaRPr lang="en-GB" sz="2800" dirty="0"/>
          </a:p>
        </p:txBody>
      </p:sp>
    </p:spTree>
    <p:extLst>
      <p:ext uri="{BB962C8B-B14F-4D97-AF65-F5344CB8AC3E}">
        <p14:creationId xmlns:p14="http://schemas.microsoft.com/office/powerpoint/2010/main" val="6003580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50F79B-4DA4-6745-8391-BB2B9D08BE9B}"/>
              </a:ext>
            </a:extLst>
          </p:cNvPr>
          <p:cNvSpPr>
            <a:spLocks noGrp="1"/>
          </p:cNvSpPr>
          <p:nvPr>
            <p:ph type="title"/>
          </p:nvPr>
        </p:nvSpPr>
        <p:spPr>
          <a:xfrm>
            <a:off x="838200" y="365125"/>
            <a:ext cx="7488219" cy="1325563"/>
          </a:xfrm>
        </p:spPr>
        <p:txBody>
          <a:bodyPr/>
          <a:lstStyle/>
          <a:p>
            <a:r>
              <a:rPr lang="pt-PT" dirty="0"/>
              <a:t>Direito Constitucional</a:t>
            </a:r>
            <a:endParaRPr lang="en-PT" dirty="0"/>
          </a:p>
        </p:txBody>
      </p:sp>
      <p:pic>
        <p:nvPicPr>
          <p:cNvPr id="6" name="Marcador de Posição de Conteúdo 5" descr="Uma imagem com texto, símbolo&#10;&#10;Descrição gerada automaticamente">
            <a:extLst>
              <a:ext uri="{FF2B5EF4-FFF2-40B4-BE49-F238E27FC236}">
                <a16:creationId xmlns:a16="http://schemas.microsoft.com/office/drawing/2014/main" id="{5493AE24-4E68-BD0E-E710-E2E1F64DE43E}"/>
              </a:ext>
            </a:extLst>
          </p:cNvPr>
          <p:cNvPicPr>
            <a:picLocks noGrp="1" noChangeAspect="1"/>
          </p:cNvPicPr>
          <p:nvPr>
            <p:ph idx="1"/>
          </p:nvPr>
        </p:nvPicPr>
        <p:blipFill>
          <a:blip r:embed="rId2"/>
          <a:stretch>
            <a:fillRect/>
          </a:stretch>
        </p:blipFill>
        <p:spPr>
          <a:xfrm>
            <a:off x="8307025" y="476443"/>
            <a:ext cx="3543658" cy="1102925"/>
          </a:xfrm>
        </p:spPr>
      </p:pic>
      <p:cxnSp>
        <p:nvCxnSpPr>
          <p:cNvPr id="7" name="Straight Connector 6">
            <a:extLst>
              <a:ext uri="{FF2B5EF4-FFF2-40B4-BE49-F238E27FC236}">
                <a16:creationId xmlns:a16="http://schemas.microsoft.com/office/drawing/2014/main" id="{D11CC93F-5E63-F243-A0AD-B39B5F060217}"/>
              </a:ext>
            </a:extLst>
          </p:cNvPr>
          <p:cNvCxnSpPr/>
          <p:nvPr/>
        </p:nvCxnSpPr>
        <p:spPr>
          <a:xfrm>
            <a:off x="838200" y="1690688"/>
            <a:ext cx="10515600" cy="0"/>
          </a:xfrm>
          <a:prstGeom prst="line">
            <a:avLst/>
          </a:prstGeom>
          <a:ln w="28575">
            <a:solidFill>
              <a:srgbClr val="00ADEF"/>
            </a:solidFill>
          </a:ln>
        </p:spPr>
        <p:style>
          <a:lnRef idx="1">
            <a:schemeClr val="accent1"/>
          </a:lnRef>
          <a:fillRef idx="0">
            <a:schemeClr val="accent1"/>
          </a:fillRef>
          <a:effectRef idx="0">
            <a:schemeClr val="accent1"/>
          </a:effectRef>
          <a:fontRef idx="minor">
            <a:schemeClr val="tx1"/>
          </a:fontRef>
        </p:style>
      </p:cxnSp>
      <p:sp>
        <p:nvSpPr>
          <p:cNvPr id="3" name="CaixaDeTexto 2">
            <a:extLst>
              <a:ext uri="{FF2B5EF4-FFF2-40B4-BE49-F238E27FC236}">
                <a16:creationId xmlns:a16="http://schemas.microsoft.com/office/drawing/2014/main" id="{732749ED-A56D-8C0B-30DB-2CD08FC96F22}"/>
              </a:ext>
            </a:extLst>
          </p:cNvPr>
          <p:cNvSpPr txBox="1"/>
          <p:nvPr/>
        </p:nvSpPr>
        <p:spPr>
          <a:xfrm>
            <a:off x="257175" y="1802006"/>
            <a:ext cx="11477625" cy="4832092"/>
          </a:xfrm>
          <a:prstGeom prst="rect">
            <a:avLst/>
          </a:prstGeom>
          <a:noFill/>
        </p:spPr>
        <p:txBody>
          <a:bodyPr wrap="square" rtlCol="0">
            <a:spAutoFit/>
          </a:bodyPr>
          <a:lstStyle/>
          <a:p>
            <a:pPr algn="just"/>
            <a:endParaRPr lang="en-GB" sz="2800" dirty="0"/>
          </a:p>
          <a:p>
            <a:pPr algn="just"/>
            <a:r>
              <a:rPr lang="pt-PT" sz="2800" dirty="0"/>
              <a:t>Nesse sentido, é especialmente importante o exercício do direito de sufrágio (artigo 49º) e o direito de acesso a cargos públicos (artigo 50º); a liberdade de associação e o direito de constituir partidos políticos (artigo 51º); o direito de petição e </a:t>
            </a:r>
            <a:r>
              <a:rPr lang="pt-PT" sz="2800"/>
              <a:t>o direito </a:t>
            </a:r>
            <a:r>
              <a:rPr lang="pt-PT" sz="2800" dirty="0"/>
              <a:t>de ação popular (artigo 52º).</a:t>
            </a:r>
          </a:p>
          <a:p>
            <a:pPr algn="just"/>
            <a:endParaRPr lang="pt-PT" sz="2800" dirty="0"/>
          </a:p>
          <a:p>
            <a:pPr algn="just"/>
            <a:r>
              <a:rPr lang="pt-PT" sz="2800" dirty="0"/>
              <a:t>Para além dos direitos fundamentais, uma abordagem pedagógica assente na cidadania e na democracia deve explicar o alcance do principio democrático entendido como principio fundamental da República Portuguesa. Tal implica que o aluno compreenda o alcance dos conceitos seguintes:</a:t>
            </a:r>
          </a:p>
          <a:p>
            <a:pPr algn="just"/>
            <a:r>
              <a:rPr lang="en-GB" sz="2800" dirty="0"/>
              <a:t>  </a:t>
            </a:r>
          </a:p>
        </p:txBody>
      </p:sp>
    </p:spTree>
    <p:extLst>
      <p:ext uri="{BB962C8B-B14F-4D97-AF65-F5344CB8AC3E}">
        <p14:creationId xmlns:p14="http://schemas.microsoft.com/office/powerpoint/2010/main" val="19126325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50F79B-4DA4-6745-8391-BB2B9D08BE9B}"/>
              </a:ext>
            </a:extLst>
          </p:cNvPr>
          <p:cNvSpPr>
            <a:spLocks noGrp="1"/>
          </p:cNvSpPr>
          <p:nvPr>
            <p:ph type="title"/>
          </p:nvPr>
        </p:nvSpPr>
        <p:spPr>
          <a:xfrm>
            <a:off x="838200" y="365125"/>
            <a:ext cx="7488219" cy="1325563"/>
          </a:xfrm>
        </p:spPr>
        <p:txBody>
          <a:bodyPr/>
          <a:lstStyle/>
          <a:p>
            <a:r>
              <a:rPr lang="pt-PT" dirty="0"/>
              <a:t>Direito Constitucional</a:t>
            </a:r>
            <a:endParaRPr lang="en-PT" dirty="0"/>
          </a:p>
        </p:txBody>
      </p:sp>
      <p:pic>
        <p:nvPicPr>
          <p:cNvPr id="6" name="Marcador de Posição de Conteúdo 5" descr="Uma imagem com texto, símbolo&#10;&#10;Descrição gerada automaticamente">
            <a:extLst>
              <a:ext uri="{FF2B5EF4-FFF2-40B4-BE49-F238E27FC236}">
                <a16:creationId xmlns:a16="http://schemas.microsoft.com/office/drawing/2014/main" id="{5493AE24-4E68-BD0E-E710-E2E1F64DE43E}"/>
              </a:ext>
            </a:extLst>
          </p:cNvPr>
          <p:cNvPicPr>
            <a:picLocks noGrp="1" noChangeAspect="1"/>
          </p:cNvPicPr>
          <p:nvPr>
            <p:ph idx="1"/>
          </p:nvPr>
        </p:nvPicPr>
        <p:blipFill>
          <a:blip r:embed="rId2"/>
          <a:stretch>
            <a:fillRect/>
          </a:stretch>
        </p:blipFill>
        <p:spPr>
          <a:xfrm>
            <a:off x="8307025" y="476443"/>
            <a:ext cx="3543658" cy="1102925"/>
          </a:xfrm>
        </p:spPr>
      </p:pic>
      <p:cxnSp>
        <p:nvCxnSpPr>
          <p:cNvPr id="7" name="Straight Connector 6">
            <a:extLst>
              <a:ext uri="{FF2B5EF4-FFF2-40B4-BE49-F238E27FC236}">
                <a16:creationId xmlns:a16="http://schemas.microsoft.com/office/drawing/2014/main" id="{D11CC93F-5E63-F243-A0AD-B39B5F060217}"/>
              </a:ext>
            </a:extLst>
          </p:cNvPr>
          <p:cNvCxnSpPr/>
          <p:nvPr/>
        </p:nvCxnSpPr>
        <p:spPr>
          <a:xfrm>
            <a:off x="838200" y="1690688"/>
            <a:ext cx="10515600" cy="0"/>
          </a:xfrm>
          <a:prstGeom prst="line">
            <a:avLst/>
          </a:prstGeom>
          <a:ln w="28575">
            <a:solidFill>
              <a:srgbClr val="00ADEF"/>
            </a:solidFill>
          </a:ln>
        </p:spPr>
        <p:style>
          <a:lnRef idx="1">
            <a:schemeClr val="accent1"/>
          </a:lnRef>
          <a:fillRef idx="0">
            <a:schemeClr val="accent1"/>
          </a:fillRef>
          <a:effectRef idx="0">
            <a:schemeClr val="accent1"/>
          </a:effectRef>
          <a:fontRef idx="minor">
            <a:schemeClr val="tx1"/>
          </a:fontRef>
        </p:style>
      </p:cxnSp>
      <p:sp>
        <p:nvSpPr>
          <p:cNvPr id="3" name="CaixaDeTexto 2">
            <a:extLst>
              <a:ext uri="{FF2B5EF4-FFF2-40B4-BE49-F238E27FC236}">
                <a16:creationId xmlns:a16="http://schemas.microsoft.com/office/drawing/2014/main" id="{732749ED-A56D-8C0B-30DB-2CD08FC96F22}"/>
              </a:ext>
            </a:extLst>
          </p:cNvPr>
          <p:cNvSpPr txBox="1"/>
          <p:nvPr/>
        </p:nvSpPr>
        <p:spPr>
          <a:xfrm>
            <a:off x="257175" y="1802006"/>
            <a:ext cx="11477625" cy="4832092"/>
          </a:xfrm>
          <a:prstGeom prst="rect">
            <a:avLst/>
          </a:prstGeom>
          <a:noFill/>
        </p:spPr>
        <p:txBody>
          <a:bodyPr wrap="square" rtlCol="0">
            <a:spAutoFit/>
          </a:bodyPr>
          <a:lstStyle/>
          <a:p>
            <a:pPr algn="just"/>
            <a:endParaRPr lang="pt-PT" sz="2800" dirty="0"/>
          </a:p>
          <a:p>
            <a:pPr marL="457200" indent="-457200" algn="just">
              <a:buFontTx/>
              <a:buChar char="-"/>
            </a:pPr>
            <a:r>
              <a:rPr lang="pt-PT" sz="2800" dirty="0"/>
              <a:t>Soberania popular;</a:t>
            </a:r>
          </a:p>
          <a:p>
            <a:pPr marL="457200" indent="-457200" algn="just">
              <a:buFontTx/>
              <a:buChar char="-"/>
            </a:pPr>
            <a:r>
              <a:rPr lang="pt-PT" sz="2800" dirty="0"/>
              <a:t>Representação popular;</a:t>
            </a:r>
          </a:p>
          <a:p>
            <a:pPr marL="457200" indent="-457200" algn="just">
              <a:buFontTx/>
              <a:buChar char="-"/>
            </a:pPr>
            <a:r>
              <a:rPr lang="pt-PT" sz="2800" dirty="0"/>
              <a:t>Democracia direta </a:t>
            </a:r>
            <a:r>
              <a:rPr lang="pt-PT" sz="2800"/>
              <a:t>e indireta</a:t>
            </a:r>
            <a:r>
              <a:rPr lang="pt-PT" sz="2800" dirty="0"/>
              <a:t>;</a:t>
            </a:r>
          </a:p>
          <a:p>
            <a:pPr marL="457200" indent="-457200" algn="just">
              <a:buFontTx/>
              <a:buChar char="-"/>
            </a:pPr>
            <a:r>
              <a:rPr lang="pt-PT" sz="2800" dirty="0"/>
              <a:t>Sistemas eleitorais;</a:t>
            </a:r>
          </a:p>
          <a:p>
            <a:pPr marL="457200" indent="-457200" algn="just">
              <a:buFontTx/>
              <a:buChar char="-"/>
            </a:pPr>
            <a:r>
              <a:rPr lang="pt-PT" sz="2800" dirty="0"/>
              <a:t>Partidos políticos;</a:t>
            </a:r>
          </a:p>
          <a:p>
            <a:pPr marL="457200" indent="-457200" algn="just">
              <a:buFontTx/>
              <a:buChar char="-"/>
            </a:pPr>
            <a:r>
              <a:rPr lang="pt-PT" sz="2800" dirty="0"/>
              <a:t>Direito de oposição (artigo 114º).</a:t>
            </a:r>
          </a:p>
          <a:p>
            <a:pPr marL="457200" indent="-457200" algn="just">
              <a:buFontTx/>
              <a:buChar char="-"/>
            </a:pPr>
            <a:endParaRPr lang="pt-PT" sz="2800" dirty="0"/>
          </a:p>
          <a:p>
            <a:pPr algn="just"/>
            <a:r>
              <a:rPr lang="pt-PT" sz="2800" dirty="0"/>
              <a:t>No quadro da chamada democracia direta a CRP consagra dois instrumentos de democracia participativa que urge explicar, de modo que os alunos/cidadãos possam moldar o exercício da autoridade pública.  </a:t>
            </a:r>
          </a:p>
        </p:txBody>
      </p:sp>
    </p:spTree>
    <p:extLst>
      <p:ext uri="{BB962C8B-B14F-4D97-AF65-F5344CB8AC3E}">
        <p14:creationId xmlns:p14="http://schemas.microsoft.com/office/powerpoint/2010/main" val="315144755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187</TotalTime>
  <Words>1085</Words>
  <Application>Microsoft Office PowerPoint</Application>
  <PresentationFormat>Ecrã Panorâmico</PresentationFormat>
  <Paragraphs>67</Paragraphs>
  <Slides>15</Slides>
  <Notes>0</Notes>
  <HiddenSlides>0</HiddenSlides>
  <MMClips>0</MMClips>
  <ScaleCrop>false</ScaleCrop>
  <HeadingPairs>
    <vt:vector size="6" baseType="variant">
      <vt:variant>
        <vt:lpstr>Tipos de letra usados</vt:lpstr>
      </vt:variant>
      <vt:variant>
        <vt:i4>4</vt:i4>
      </vt:variant>
      <vt:variant>
        <vt:lpstr>Tema</vt:lpstr>
      </vt:variant>
      <vt:variant>
        <vt:i4>1</vt:i4>
      </vt:variant>
      <vt:variant>
        <vt:lpstr>Títulos dos diapositivos</vt:lpstr>
      </vt:variant>
      <vt:variant>
        <vt:i4>15</vt:i4>
      </vt:variant>
    </vt:vector>
  </HeadingPairs>
  <TitlesOfParts>
    <vt:vector size="20" baseType="lpstr">
      <vt:lpstr>Arial</vt:lpstr>
      <vt:lpstr>Calibri</vt:lpstr>
      <vt:lpstr>Calibri Light</vt:lpstr>
      <vt:lpstr>Times New Roman</vt:lpstr>
      <vt:lpstr>Office Theme</vt:lpstr>
      <vt:lpstr>Apresentação do PowerPoint</vt:lpstr>
      <vt:lpstr>Apresentação do PowerPoint</vt:lpstr>
      <vt:lpstr>Introdução/ ponto de partida</vt:lpstr>
      <vt:lpstr>Cidadania</vt:lpstr>
      <vt:lpstr>Direito Constitucional</vt:lpstr>
      <vt:lpstr>Apresentação do PowerPoint</vt:lpstr>
      <vt:lpstr>Direito Constitucional</vt:lpstr>
      <vt:lpstr>Direito Constitucional</vt:lpstr>
      <vt:lpstr>Direito Constitucional</vt:lpstr>
      <vt:lpstr>Direito Constitucional</vt:lpstr>
      <vt:lpstr>Tratados Europeus</vt:lpstr>
      <vt:lpstr>Apresentação do PowerPoint</vt:lpstr>
      <vt:lpstr>Conclusão</vt:lpstr>
      <vt:lpstr>Conclusão</vt:lpstr>
      <vt:lpstr>Apresentação do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Joana Pimparel Mineiro</dc:creator>
  <cp:lastModifiedBy>Filipa FM. Marinho</cp:lastModifiedBy>
  <cp:revision>16</cp:revision>
  <dcterms:created xsi:type="dcterms:W3CDTF">2021-04-09T14:01:00Z</dcterms:created>
  <dcterms:modified xsi:type="dcterms:W3CDTF">2023-07-19T11:24:22Z</dcterms:modified>
</cp:coreProperties>
</file>