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  <p:sldMasterId id="2147483651" r:id="rId2"/>
    <p:sldMasterId id="2147483658" r:id="rId3"/>
  </p:sldMasterIdLst>
  <p:notesMasterIdLst>
    <p:notesMasterId r:id="rId22"/>
  </p:notesMasterIdLst>
  <p:handoutMasterIdLst>
    <p:handoutMasterId r:id="rId23"/>
  </p:handoutMasterIdLst>
  <p:sldIdLst>
    <p:sldId id="269" r:id="rId4"/>
    <p:sldId id="306" r:id="rId5"/>
    <p:sldId id="277" r:id="rId6"/>
    <p:sldId id="305" r:id="rId7"/>
    <p:sldId id="285" r:id="rId8"/>
    <p:sldId id="276" r:id="rId9"/>
    <p:sldId id="298" r:id="rId10"/>
    <p:sldId id="299" r:id="rId11"/>
    <p:sldId id="281" r:id="rId12"/>
    <p:sldId id="303" r:id="rId13"/>
    <p:sldId id="297" r:id="rId14"/>
    <p:sldId id="304" r:id="rId15"/>
    <p:sldId id="260" r:id="rId16"/>
    <p:sldId id="301" r:id="rId17"/>
    <p:sldId id="302" r:id="rId18"/>
    <p:sldId id="300" r:id="rId19"/>
    <p:sldId id="274" r:id="rId20"/>
    <p:sldId id="275" r:id="rId21"/>
  </p:sldIdLst>
  <p:sldSz cx="9901238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0BDE0"/>
    <a:srgbClr val="00B0F0"/>
    <a:srgbClr val="B196C6"/>
    <a:srgbClr val="F898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1" autoAdjust="0"/>
    <p:restoredTop sz="94722" autoAdjust="0"/>
  </p:normalViewPr>
  <p:slideViewPr>
    <p:cSldViewPr>
      <p:cViewPr varScale="1">
        <p:scale>
          <a:sx n="94" d="100"/>
          <a:sy n="94" d="100"/>
        </p:scale>
        <p:origin x="96" y="186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4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3699A-3E35-4674-A9F4-88CCDAC8AE27}" type="datetimeFigureOut">
              <a:rPr lang="pt-PT" smtClean="0"/>
              <a:pPr/>
              <a:t>21/11/2023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CFE17-B7B6-44E3-9B3D-E47C563B22A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07379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67AD5-CD22-434B-B2E7-8437E1814669}" type="datetimeFigureOut">
              <a:rPr lang="en-US" smtClean="0"/>
              <a:pPr/>
              <a:t>11/21/2023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4088" y="685800"/>
            <a:ext cx="4949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A5246-2F3B-7F46-BA1C-F01A7A523B9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6068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g1359e4df99a_0_4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4088" y="685800"/>
            <a:ext cx="4949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3" name="Google Shape;693;g1359e4df99a_0_4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7594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710258" y="2130425"/>
            <a:ext cx="7448029" cy="722511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Conteúdo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710258" y="3212976"/>
            <a:ext cx="6705079" cy="2425824"/>
          </a:xfrm>
          <a:prstGeom prst="rect">
            <a:avLst/>
          </a:prstGeom>
        </p:spPr>
        <p:txBody>
          <a:bodyPr/>
          <a:lstStyle>
            <a:lvl1pPr marL="342900" indent="-342900" algn="l">
              <a:buAutoNum type="arabicPeriod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71550" indent="-514350" algn="l">
              <a:buFont typeface="+mj-lt"/>
              <a:buAutoNum type="arabicPeriod"/>
              <a:defRPr sz="1400">
                <a:solidFill>
                  <a:schemeClr val="tx1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/>
              <a:t>Título</a:t>
            </a:r>
          </a:p>
          <a:p>
            <a:r>
              <a:rPr lang="pt-PT" dirty="0"/>
              <a:t>Título</a:t>
            </a:r>
          </a:p>
          <a:p>
            <a:r>
              <a:rPr lang="pt-PT" dirty="0"/>
              <a:t>Título</a:t>
            </a:r>
          </a:p>
          <a:p>
            <a:r>
              <a:rPr lang="pt-PT" dirty="0"/>
              <a:t>Título</a:t>
            </a:r>
          </a:p>
          <a:p>
            <a:pPr lvl="1"/>
            <a:r>
              <a:rPr lang="pt-PT" dirty="0"/>
              <a:t>Subtítulo	</a:t>
            </a:r>
          </a:p>
          <a:p>
            <a:pPr lvl="1"/>
            <a:r>
              <a:rPr lang="pt-PT" dirty="0"/>
              <a:t>Subtítulo</a:t>
            </a:r>
          </a:p>
          <a:p>
            <a:pPr lvl="0"/>
            <a:r>
              <a:rPr lang="pt-PT" dirty="0"/>
              <a:t>Título</a:t>
            </a:r>
          </a:p>
          <a:p>
            <a:pPr lvl="0"/>
            <a:r>
              <a:rPr lang="pt-PT" dirty="0"/>
              <a:t>Título</a:t>
            </a:r>
          </a:p>
          <a:p>
            <a:pPr lvl="1"/>
            <a:endParaRPr lang="pt-PT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8606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1. Título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 hasCustomPrompt="1"/>
          </p:nvPr>
        </p:nvSpPr>
        <p:spPr>
          <a:xfrm>
            <a:off x="1782266" y="2032249"/>
            <a:ext cx="5040561" cy="24768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urna justo.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vulputate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turpis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porttitor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id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erat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semper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Proin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nibh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ut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euismod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aliquam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eget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sollicitudin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ex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eu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iaculis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mollis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pharetra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blandit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purus non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lacus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Vivamus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enim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odio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vitae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iaculis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odio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18542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1926283" y="3933056"/>
            <a:ext cx="2872159" cy="190219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pt-PT" dirty="0"/>
          </a:p>
          <a:p>
            <a:pPr lvl="0"/>
            <a:endParaRPr lang="pt-PT" dirty="0"/>
          </a:p>
          <a:p>
            <a:pPr lvl="0"/>
            <a:endParaRPr lang="pt-PT" dirty="0"/>
          </a:p>
          <a:p>
            <a:pPr lvl="0"/>
            <a:r>
              <a:rPr lang="pt-PT" dirty="0"/>
              <a:t>Adicionar imagem</a:t>
            </a:r>
          </a:p>
        </p:txBody>
      </p:sp>
      <p:sp>
        <p:nvSpPr>
          <p:cNvPr id="10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2. Título</a:t>
            </a:r>
          </a:p>
        </p:txBody>
      </p:sp>
      <p:sp>
        <p:nvSpPr>
          <p:cNvPr id="11" name="Marcador de Posição de Conteúdo 2"/>
          <p:cNvSpPr>
            <a:spLocks noGrp="1"/>
          </p:cNvSpPr>
          <p:nvPr>
            <p:ph idx="1" hasCustomPrompt="1"/>
          </p:nvPr>
        </p:nvSpPr>
        <p:spPr>
          <a:xfrm>
            <a:off x="1782266" y="2032249"/>
            <a:ext cx="5040561" cy="17567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urna justo.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vulputate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turpis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porttitor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id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erat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semper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Proin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nibh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ut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euismod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aliquam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eget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5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82187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3. Título</a:t>
            </a:r>
          </a:p>
        </p:txBody>
      </p:sp>
      <p:sp>
        <p:nvSpPr>
          <p:cNvPr id="9" name="Marcador de Posição de Conteúdo 2"/>
          <p:cNvSpPr>
            <a:spLocks noGrp="1"/>
          </p:cNvSpPr>
          <p:nvPr>
            <p:ph idx="10" hasCustomPrompt="1"/>
          </p:nvPr>
        </p:nvSpPr>
        <p:spPr>
          <a:xfrm>
            <a:off x="1782267" y="2420888"/>
            <a:ext cx="5040561" cy="1180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11" name="Marcador de Posição de Conteúdo 2"/>
          <p:cNvSpPr>
            <a:spLocks noGrp="1"/>
          </p:cNvSpPr>
          <p:nvPr>
            <p:ph idx="12" hasCustomPrompt="1"/>
          </p:nvPr>
        </p:nvSpPr>
        <p:spPr>
          <a:xfrm>
            <a:off x="1782267" y="4149080"/>
            <a:ext cx="5040561" cy="1180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15" name="Marcador de Posição de Conteúdo 2"/>
          <p:cNvSpPr>
            <a:spLocks noGrp="1"/>
          </p:cNvSpPr>
          <p:nvPr>
            <p:ph idx="1" hasCustomPrompt="1"/>
          </p:nvPr>
        </p:nvSpPr>
        <p:spPr>
          <a:xfrm>
            <a:off x="1782267" y="2012229"/>
            <a:ext cx="8539162" cy="480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baseline="0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PT" dirty="0"/>
              <a:t>3.1 Subtítulo</a:t>
            </a:r>
          </a:p>
        </p:txBody>
      </p:sp>
      <p:sp>
        <p:nvSpPr>
          <p:cNvPr id="16" name="Marcador de Posição de Conteúdo 2"/>
          <p:cNvSpPr>
            <a:spLocks noGrp="1"/>
          </p:cNvSpPr>
          <p:nvPr>
            <p:ph idx="13" hasCustomPrompt="1"/>
          </p:nvPr>
        </p:nvSpPr>
        <p:spPr>
          <a:xfrm>
            <a:off x="1782267" y="3717032"/>
            <a:ext cx="8539162" cy="480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baseline="0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PT" dirty="0"/>
              <a:t>3.2 Subtítulo</a:t>
            </a:r>
          </a:p>
        </p:txBody>
      </p:sp>
      <p:sp>
        <p:nvSpPr>
          <p:cNvPr id="8" name="Marcador de Posição do Número do Diapositivo 3"/>
          <p:cNvSpPr>
            <a:spLocks noGrp="1"/>
          </p:cNvSpPr>
          <p:nvPr>
            <p:ph type="sldNum" sz="quarter" idx="14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71401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 hasCustomPrompt="1"/>
          </p:nvPr>
        </p:nvSpPr>
        <p:spPr>
          <a:xfrm>
            <a:off x="1782267" y="1340769"/>
            <a:ext cx="6696743" cy="41805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60BDE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4. Título (Texto + Tabela)</a:t>
            </a:r>
          </a:p>
        </p:txBody>
      </p:sp>
      <p:sp>
        <p:nvSpPr>
          <p:cNvPr id="9" name="Marcador de Posição de Conteúdo 2"/>
          <p:cNvSpPr>
            <a:spLocks noGrp="1"/>
          </p:cNvSpPr>
          <p:nvPr>
            <p:ph idx="10" hasCustomPrompt="1"/>
          </p:nvPr>
        </p:nvSpPr>
        <p:spPr>
          <a:xfrm>
            <a:off x="1782267" y="2420888"/>
            <a:ext cx="5040561" cy="1180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pt-PT" sz="1400" b="0" i="0" smtClean="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</p:txBody>
      </p:sp>
      <p:sp>
        <p:nvSpPr>
          <p:cNvPr id="10" name="Marcador de Posição de Conteúdo 2"/>
          <p:cNvSpPr>
            <a:spLocks noGrp="1"/>
          </p:cNvSpPr>
          <p:nvPr>
            <p:ph idx="11"/>
          </p:nvPr>
        </p:nvSpPr>
        <p:spPr>
          <a:xfrm>
            <a:off x="1782267" y="3789040"/>
            <a:ext cx="5040561" cy="118072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pt-PT" sz="1800" b="0" i="0" u="none" strike="noStrike" smtClean="0"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pt-PT" sz="1800" b="0" i="0" u="none" strike="noStrike" dirty="0">
              <a:effectLst/>
              <a:latin typeface="Arial"/>
            </a:endParaRPr>
          </a:p>
          <a:p>
            <a:pPr lvl="0"/>
            <a:endParaRPr lang="pt-PT" dirty="0"/>
          </a:p>
        </p:txBody>
      </p:sp>
      <p:sp>
        <p:nvSpPr>
          <p:cNvPr id="5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9918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e Conteúdo 2"/>
          <p:cNvSpPr>
            <a:spLocks noGrp="1"/>
          </p:cNvSpPr>
          <p:nvPr>
            <p:ph idx="10" hasCustomPrompt="1"/>
          </p:nvPr>
        </p:nvSpPr>
        <p:spPr>
          <a:xfrm>
            <a:off x="1782267" y="1772816"/>
            <a:ext cx="5040561" cy="36004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lang="pt-PT" sz="1400" b="0" i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solidFill>
                  <a:schemeClr val="tx1"/>
                </a:solidFill>
              </a:defRPr>
            </a:lvl2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</a:p>
          <a:p>
            <a:pPr lvl="0"/>
            <a:endParaRPr lang="pt-PT" b="0" i="0" dirty="0">
              <a:solidFill>
                <a:srgbClr val="000000"/>
              </a:solidFill>
              <a:effectLst/>
              <a:latin typeface="Arial"/>
            </a:endParaRPr>
          </a:p>
          <a:p>
            <a:pPr lvl="1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</a:t>
            </a:r>
          </a:p>
          <a:p>
            <a:pPr lvl="1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urna justo.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vulputate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turpis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porttitor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id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erat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semper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Proin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nibh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ut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euismod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aliquam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eget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  <a:p>
            <a:pPr lvl="1"/>
            <a:endParaRPr lang="pt-PT" b="0" i="0" dirty="0">
              <a:solidFill>
                <a:srgbClr val="000000"/>
              </a:solidFill>
              <a:effectLst/>
              <a:latin typeface="Arial"/>
            </a:endParaRPr>
          </a:p>
          <a:p>
            <a:pPr lvl="1"/>
            <a:endParaRPr lang="pt-PT" b="0" i="0" dirty="0">
              <a:solidFill>
                <a:srgbClr val="000000"/>
              </a:solidFill>
              <a:effectLst/>
              <a:latin typeface="Arial"/>
            </a:endParaRPr>
          </a:p>
          <a:p>
            <a:pPr lvl="1"/>
            <a:endParaRPr lang="pt-PT" dirty="0"/>
          </a:p>
        </p:txBody>
      </p:sp>
      <p:sp>
        <p:nvSpPr>
          <p:cNvPr id="3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40043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">
  <p:cSld name="Title and text "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0"/>
          <p:cNvSpPr txBox="1">
            <a:spLocks noGrp="1"/>
          </p:cNvSpPr>
          <p:nvPr>
            <p:ph type="title"/>
          </p:nvPr>
        </p:nvSpPr>
        <p:spPr>
          <a:xfrm>
            <a:off x="3288421" y="1797116"/>
            <a:ext cx="5840366" cy="186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9745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548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548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548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548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548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548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548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548"/>
            </a:lvl9pPr>
          </a:lstStyle>
          <a:p>
            <a:endParaRPr/>
          </a:p>
        </p:txBody>
      </p:sp>
      <p:sp>
        <p:nvSpPr>
          <p:cNvPr id="333" name="Google Shape;333;p20"/>
          <p:cNvSpPr txBox="1">
            <a:spLocks noGrp="1"/>
          </p:cNvSpPr>
          <p:nvPr>
            <p:ph type="subTitle" idx="1"/>
          </p:nvPr>
        </p:nvSpPr>
        <p:spPr>
          <a:xfrm>
            <a:off x="5185671" y="3808784"/>
            <a:ext cx="3943278" cy="125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732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4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4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4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4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4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4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4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4"/>
            </a:lvl9pPr>
          </a:lstStyle>
          <a:p>
            <a:endParaRPr/>
          </a:p>
        </p:txBody>
      </p:sp>
      <p:grpSp>
        <p:nvGrpSpPr>
          <p:cNvPr id="334" name="Google Shape;334;p20"/>
          <p:cNvGrpSpPr/>
          <p:nvPr/>
        </p:nvGrpSpPr>
        <p:grpSpPr>
          <a:xfrm flipH="1">
            <a:off x="-21006" y="1"/>
            <a:ext cx="9942369" cy="6857900"/>
            <a:chOff x="-19400" y="0"/>
            <a:chExt cx="9181985" cy="5143425"/>
          </a:xfrm>
        </p:grpSpPr>
        <p:grpSp>
          <p:nvGrpSpPr>
            <p:cNvPr id="335" name="Google Shape;335;p20"/>
            <p:cNvGrpSpPr/>
            <p:nvPr/>
          </p:nvGrpSpPr>
          <p:grpSpPr>
            <a:xfrm>
              <a:off x="-19400" y="4879425"/>
              <a:ext cx="9181985" cy="264000"/>
              <a:chOff x="-17750" y="4879419"/>
              <a:chExt cx="9161829" cy="264000"/>
            </a:xfrm>
          </p:grpSpPr>
          <p:sp>
            <p:nvSpPr>
              <p:cNvPr id="336" name="Google Shape;336;p20"/>
              <p:cNvSpPr/>
              <p:nvPr/>
            </p:nvSpPr>
            <p:spPr>
              <a:xfrm>
                <a:off x="-17750" y="4879419"/>
                <a:ext cx="1308900" cy="264000"/>
              </a:xfrm>
              <a:prstGeom prst="rect">
                <a:avLst/>
              </a:prstGeom>
              <a:solidFill>
                <a:schemeClr val="lt2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37" name="Google Shape;337;p20"/>
              <p:cNvSpPr/>
              <p:nvPr/>
            </p:nvSpPr>
            <p:spPr>
              <a:xfrm>
                <a:off x="1291071" y="4879419"/>
                <a:ext cx="1308900" cy="264000"/>
              </a:xfrm>
              <a:prstGeom prst="rect">
                <a:avLst/>
              </a:prstGeom>
              <a:solidFill>
                <a:schemeClr val="accent1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38" name="Google Shape;338;p20"/>
              <p:cNvSpPr/>
              <p:nvPr/>
            </p:nvSpPr>
            <p:spPr>
              <a:xfrm>
                <a:off x="2599893" y="4879419"/>
                <a:ext cx="1308900" cy="264000"/>
              </a:xfrm>
              <a:prstGeom prst="rect">
                <a:avLst/>
              </a:prstGeom>
              <a:solidFill>
                <a:schemeClr val="accent2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39" name="Google Shape;339;p20"/>
              <p:cNvSpPr/>
              <p:nvPr/>
            </p:nvSpPr>
            <p:spPr>
              <a:xfrm>
                <a:off x="3908714" y="4879419"/>
                <a:ext cx="1308900" cy="264000"/>
              </a:xfrm>
              <a:prstGeom prst="rect">
                <a:avLst/>
              </a:prstGeom>
              <a:solidFill>
                <a:schemeClr val="accent3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40" name="Google Shape;340;p20"/>
              <p:cNvSpPr/>
              <p:nvPr/>
            </p:nvSpPr>
            <p:spPr>
              <a:xfrm>
                <a:off x="5217536" y="4879419"/>
                <a:ext cx="1308900" cy="264000"/>
              </a:xfrm>
              <a:prstGeom prst="rect">
                <a:avLst/>
              </a:prstGeom>
              <a:solidFill>
                <a:schemeClr val="accent4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41" name="Google Shape;341;p20"/>
              <p:cNvSpPr/>
              <p:nvPr/>
            </p:nvSpPr>
            <p:spPr>
              <a:xfrm>
                <a:off x="6526357" y="4879419"/>
                <a:ext cx="1308900" cy="264000"/>
              </a:xfrm>
              <a:prstGeom prst="rect">
                <a:avLst/>
              </a:prstGeom>
              <a:solidFill>
                <a:schemeClr val="accent5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42" name="Google Shape;342;p20"/>
              <p:cNvSpPr/>
              <p:nvPr/>
            </p:nvSpPr>
            <p:spPr>
              <a:xfrm>
                <a:off x="7835179" y="4879419"/>
                <a:ext cx="1308900" cy="264000"/>
              </a:xfrm>
              <a:prstGeom prst="rect">
                <a:avLst/>
              </a:prstGeom>
              <a:solidFill>
                <a:schemeClr val="accent6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</p:grpSp>
        <p:grpSp>
          <p:nvGrpSpPr>
            <p:cNvPr id="343" name="Google Shape;343;p20"/>
            <p:cNvGrpSpPr/>
            <p:nvPr/>
          </p:nvGrpSpPr>
          <p:grpSpPr>
            <a:xfrm flipH="1">
              <a:off x="-19400" y="0"/>
              <a:ext cx="9181985" cy="264000"/>
              <a:chOff x="-17750" y="4879419"/>
              <a:chExt cx="9161829" cy="264000"/>
            </a:xfrm>
          </p:grpSpPr>
          <p:sp>
            <p:nvSpPr>
              <p:cNvPr id="344" name="Google Shape;344;p20"/>
              <p:cNvSpPr/>
              <p:nvPr/>
            </p:nvSpPr>
            <p:spPr>
              <a:xfrm>
                <a:off x="-17750" y="4879419"/>
                <a:ext cx="1308900" cy="264000"/>
              </a:xfrm>
              <a:prstGeom prst="rect">
                <a:avLst/>
              </a:prstGeom>
              <a:solidFill>
                <a:schemeClr val="lt2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45" name="Google Shape;345;p20"/>
              <p:cNvSpPr/>
              <p:nvPr/>
            </p:nvSpPr>
            <p:spPr>
              <a:xfrm>
                <a:off x="1291071" y="4879419"/>
                <a:ext cx="1308900" cy="264000"/>
              </a:xfrm>
              <a:prstGeom prst="rect">
                <a:avLst/>
              </a:prstGeom>
              <a:solidFill>
                <a:schemeClr val="accent1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46" name="Google Shape;346;p20"/>
              <p:cNvSpPr/>
              <p:nvPr/>
            </p:nvSpPr>
            <p:spPr>
              <a:xfrm>
                <a:off x="2599893" y="4879419"/>
                <a:ext cx="1308900" cy="264000"/>
              </a:xfrm>
              <a:prstGeom prst="rect">
                <a:avLst/>
              </a:prstGeom>
              <a:solidFill>
                <a:schemeClr val="accent2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47" name="Google Shape;347;p20"/>
              <p:cNvSpPr/>
              <p:nvPr/>
            </p:nvSpPr>
            <p:spPr>
              <a:xfrm>
                <a:off x="3908714" y="4879419"/>
                <a:ext cx="1308900" cy="264000"/>
              </a:xfrm>
              <a:prstGeom prst="rect">
                <a:avLst/>
              </a:prstGeom>
              <a:solidFill>
                <a:schemeClr val="accent3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48" name="Google Shape;348;p20"/>
              <p:cNvSpPr/>
              <p:nvPr/>
            </p:nvSpPr>
            <p:spPr>
              <a:xfrm>
                <a:off x="5217536" y="4879419"/>
                <a:ext cx="1308900" cy="264000"/>
              </a:xfrm>
              <a:prstGeom prst="rect">
                <a:avLst/>
              </a:prstGeom>
              <a:solidFill>
                <a:schemeClr val="accent4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49" name="Google Shape;349;p20"/>
              <p:cNvSpPr/>
              <p:nvPr/>
            </p:nvSpPr>
            <p:spPr>
              <a:xfrm>
                <a:off x="6526357" y="4879419"/>
                <a:ext cx="1308900" cy="264000"/>
              </a:xfrm>
              <a:prstGeom prst="rect">
                <a:avLst/>
              </a:prstGeom>
              <a:solidFill>
                <a:schemeClr val="accent5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  <p:sp>
            <p:nvSpPr>
              <p:cNvPr id="350" name="Google Shape;350;p20"/>
              <p:cNvSpPr/>
              <p:nvPr/>
            </p:nvSpPr>
            <p:spPr>
              <a:xfrm>
                <a:off x="7835179" y="4879419"/>
                <a:ext cx="1308900" cy="264000"/>
              </a:xfrm>
              <a:prstGeom prst="rect">
                <a:avLst/>
              </a:prstGeom>
              <a:solidFill>
                <a:schemeClr val="accent6"/>
              </a:solidFill>
              <a:ln w="381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49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82089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3931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652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3"/>
          <p:cNvSpPr>
            <a:spLocks noGrp="1"/>
          </p:cNvSpPr>
          <p:nvPr>
            <p:ph type="sldNum" sz="quarter" idx="4"/>
          </p:nvPr>
        </p:nvSpPr>
        <p:spPr>
          <a:xfrm>
            <a:off x="7096125" y="188640"/>
            <a:ext cx="230981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49129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6" r:id="rId3"/>
    <p:sldLayoutId id="2147483654" r:id="rId4"/>
    <p:sldLayoutId id="2147483655" r:id="rId5"/>
    <p:sldLayoutId id="2147483657" r:id="rId6"/>
    <p:sldLayoutId id="2147483668" r:id="rId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098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382963" y="6356350"/>
            <a:ext cx="3135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7096125" y="332656"/>
            <a:ext cx="23098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8634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beiranews.pt/2020/11/20/convencao-sobre-os-direitos-da-crianca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files.dre.pt/1s/2020/08/16000/0001200016.pdf" TargetMode="External"/><Relationship Id="rId2" Type="http://schemas.openxmlformats.org/officeDocument/2006/relationships/hyperlink" Target="https://eur-lex.europa.eu/LexUriServ/LexUriServ.do?uri=OJ:L:2011:335:0001:0014:PT:PDF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pgdlisboa.pt/leis/lei_mostra_articulado.php?nid=1973&amp;tabela=leis" TargetMode="External"/><Relationship Id="rId4" Type="http://schemas.openxmlformats.org/officeDocument/2006/relationships/hyperlink" Target="https://eur-lex.europa.eu/legal-content/PT/TXT/?uri=celex%3A32011L0036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ur-lex.europa.eu/legal-content/PT/TXT/PDF/?uri=CELEX:32021H1004&amp;from=PT" TargetMode="External"/><Relationship Id="rId2" Type="http://schemas.openxmlformats.org/officeDocument/2006/relationships/hyperlink" Target="https://eur-lex.europa.eu/legal-content/PT/TXT/?uri=CELEX%3A52021DC0142" TargetMode="Externa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11328/3736" TargetMode="External"/><Relationship Id="rId2" Type="http://schemas.openxmlformats.org/officeDocument/2006/relationships/hyperlink" Target="https://gddc.ministeriopublico.pt/sites/default/files/os_direitos_crianca_catarina_albuquerque.pdf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doi.org/10.31994/rvs.v8i2.247" TargetMode="External"/><Relationship Id="rId4" Type="http://schemas.openxmlformats.org/officeDocument/2006/relationships/hyperlink" Target="http://hdl.handle.net/11328/2504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mario.barata@ipleiria.pt" TargetMode="External"/><Relationship Id="rId2" Type="http://schemas.openxmlformats.org/officeDocument/2006/relationships/hyperlink" Target="mailto:dra@upt.p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7.emf"/><Relationship Id="rId4" Type="http://schemas.openxmlformats.org/officeDocument/2006/relationships/hyperlink" Target="mailto:daniela.castilhos@ipleiria.pt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iais.eventqualia.net/pt/2023/inicio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uropa.eu/european-union/sites/europaeu/files/eu_citizenship/consolidated-treaties_pt.pdf#page=18" TargetMode="External"/><Relationship Id="rId7" Type="http://schemas.openxmlformats.org/officeDocument/2006/relationships/image" Target="../media/image6.jpeg"/><Relationship Id="rId2" Type="http://schemas.openxmlformats.org/officeDocument/2006/relationships/hyperlink" Target="https://eur-lex.europa.eu/legal-content/PT/TXT/PDF/?uri=CELEX:12016P/TXT&amp;from=EN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ur-lex.europa.eu/collection/eu-law/treaties/treaties-force.html" TargetMode="External"/><Relationship Id="rId5" Type="http://schemas.openxmlformats.org/officeDocument/2006/relationships/hyperlink" Target="https://gddc.ministeriopublico.pt/perguntas-frequentes/sistema-de-protecao-da-uniao-europeia?menu=direitos-humanos" TargetMode="External"/><Relationship Id="rId4" Type="http://schemas.openxmlformats.org/officeDocument/2006/relationships/hyperlink" Target="https://europa.eu/european-union/sites/europaeu/files/eu_citizenship/consolidated-treaties_pt.pdf#page=142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cef.pt/media/2766/unicef_convenc-a-o_dos_direitos_da_crianca.pdf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hyperlink" Target="https://www.cnpdpcj.gov.pt/documents/10182/14801/Conven%C3%A7%C3%A3o+sobre+os+Direitos+da+Crian%C3%A7a+Inclusiva/5e57238d-3512-478a-bbc8-3b4d37695f4a" TargetMode="External"/><Relationship Id="rId4" Type="http://schemas.openxmlformats.org/officeDocument/2006/relationships/hyperlink" Target="https://gddc.ministeriopublico.pt/instrumento/convencao-sobre-os-direitos-da-crianca-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m 2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70" r="24239"/>
          <a:stretch/>
        </p:blipFill>
        <p:spPr>
          <a:xfrm>
            <a:off x="1268413" y="0"/>
            <a:ext cx="3267075" cy="5835650"/>
          </a:xfrm>
          <a:prstGeom prst="rect">
            <a:avLst/>
          </a:prstGeom>
        </p:spPr>
      </p:pic>
      <p:pic>
        <p:nvPicPr>
          <p:cNvPr id="29" name="Picture 15" descr="Logo U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5835650"/>
            <a:ext cx="3214688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8" name="Text Box 3"/>
          <p:cNvSpPr txBox="1"/>
          <p:nvPr/>
        </p:nvSpPr>
        <p:spPr>
          <a:xfrm>
            <a:off x="1268413" y="3840237"/>
            <a:ext cx="3776861" cy="72008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pt-PT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Dora Resende Alves</a:t>
            </a:r>
          </a:p>
          <a:p>
            <a:endParaRPr lang="pt-PT" sz="24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pt-PT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Daniela Serra Castilhos</a:t>
            </a:r>
          </a:p>
          <a:p>
            <a:pPr eaLnBrk="1" hangingPunct="1">
              <a:lnSpc>
                <a:spcPct val="115000"/>
              </a:lnSpc>
              <a:defRPr/>
            </a:pPr>
            <a:endParaRPr lang="pt-PT" altLang="x-none" sz="1400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115000"/>
              </a:lnSpc>
              <a:defRPr/>
            </a:pPr>
            <a:endParaRPr lang="pt-PT" altLang="x-none" sz="1400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115000"/>
              </a:lnSpc>
              <a:defRPr/>
            </a:pPr>
            <a:r>
              <a:rPr lang="pt-PT" altLang="x-none" sz="1400" dirty="0">
                <a:solidFill>
                  <a:schemeClr val="bg1"/>
                </a:solidFill>
                <a:latin typeface="Arial" charset="0"/>
              </a:rPr>
              <a:t>                              20 / 11 / 2023</a:t>
            </a:r>
          </a:p>
          <a:p>
            <a:pPr eaLnBrk="1" hangingPunct="1">
              <a:lnSpc>
                <a:spcPct val="115000"/>
              </a:lnSpc>
              <a:spcAft>
                <a:spcPts val="1200"/>
              </a:spcAft>
              <a:defRPr/>
            </a:pPr>
            <a:r>
              <a:rPr lang="pt-PT" altLang="x-none" sz="1400" dirty="0">
                <a:solidFill>
                  <a:schemeClr val="bg1"/>
                </a:solidFill>
                <a:latin typeface="Arial" charset="0"/>
              </a:rPr>
              <a:t> </a:t>
            </a:r>
          </a:p>
        </p:txBody>
      </p:sp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1926283" y="1436310"/>
            <a:ext cx="7289204" cy="184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r" eaLnBrk="1" hangingPunct="1">
              <a:lnSpc>
                <a:spcPct val="250000"/>
              </a:lnSpc>
            </a:pPr>
            <a:r>
              <a:rPr lang="pt-PT" b="1" u="sng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As crianças </a:t>
            </a:r>
          </a:p>
          <a:p>
            <a:pPr algn="r" eaLnBrk="1" hangingPunct="1">
              <a:lnSpc>
                <a:spcPct val="150000"/>
              </a:lnSpc>
            </a:pPr>
            <a:r>
              <a:rPr lang="pt-PT" b="1" u="sng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nos textos jurídicos </a:t>
            </a:r>
            <a:endParaRPr lang="pt-PT" b="1" u="sng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r" eaLnBrk="1" hangingPunct="1">
              <a:lnSpc>
                <a:spcPct val="200000"/>
              </a:lnSpc>
            </a:pPr>
            <a:r>
              <a:rPr lang="pt-PT" b="1" u="sng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da União Europeia</a:t>
            </a:r>
            <a:endParaRPr lang="pt-PT" altLang="x-none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872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26FA3067-CABD-0148-B5F2-87EFE2FB4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10</a:t>
            </a:fld>
            <a:endParaRPr lang="pt-PT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C637AAB6-092B-659A-A99D-7857555F6C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515" y="116632"/>
            <a:ext cx="48752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8D574696-7BBF-FB09-42C6-8A68D59C2552}"/>
              </a:ext>
            </a:extLst>
          </p:cNvPr>
          <p:cNvSpPr txBox="1"/>
          <p:nvPr/>
        </p:nvSpPr>
        <p:spPr>
          <a:xfrm>
            <a:off x="-12501" y="6566545"/>
            <a:ext cx="494968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000" dirty="0">
                <a:hlinkClick r:id="rId3"/>
              </a:rPr>
              <a:t>https://beiranews.pt/2020/11/20/convencao-sobre-os-direitos-da-crianca/</a:t>
            </a:r>
            <a:r>
              <a:rPr lang="pt-PT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8075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24AD0E25-5B65-84D0-5408-AA1523797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11</a:t>
            </a:fld>
            <a:endParaRPr lang="pt-PT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43E1C96B-8580-599F-A08C-E11A11E92840}"/>
              </a:ext>
            </a:extLst>
          </p:cNvPr>
          <p:cNvSpPr txBox="1"/>
          <p:nvPr/>
        </p:nvSpPr>
        <p:spPr>
          <a:xfrm>
            <a:off x="162087" y="1052736"/>
            <a:ext cx="9577064" cy="4873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375"/>
              </a:spcAft>
            </a:pPr>
            <a:r>
              <a:rPr lang="pt-PT" sz="180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</a:rPr>
              <a:t>Directiva</a:t>
            </a:r>
            <a:r>
              <a:rPr lang="pt-PT" sz="180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</a:rPr>
              <a:t> 2011/93/UE do Parlamento Europeu e do Conselho, de 13 de Dezembro de 2011, relativa à luta contra o abuso sexual e a exploração sexual de crianças e a pornografia infantil, e que substitui a Decisão-Quadro 2004/68/JAI do Conselho, JOUE L 335, 17.12.2011, pp. 1–14.</a:t>
            </a:r>
          </a:p>
          <a:p>
            <a:pPr algn="just">
              <a:spcAft>
                <a:spcPts val="375"/>
              </a:spcAft>
            </a:pPr>
            <a:r>
              <a:rPr lang="pt-PT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2"/>
              </a:rPr>
              <a:t>https://eur-lex.europa.eu/LexUriServ/LexUriServ.do?uri=OJ:L:2011:335:0001:0014:PT:PDF</a:t>
            </a:r>
            <a:r>
              <a:rPr lang="pt-PT" sz="1200" dirty="0">
                <a:solidFill>
                  <a:srgbClr val="000000"/>
                </a:solidFill>
                <a:latin typeface="Roboto" panose="02000000000000000000" pitchFamily="2" charset="0"/>
                <a:ea typeface="Times New Roman" panose="02020603050405020304" pitchFamily="18" charset="0"/>
              </a:rPr>
              <a:t> </a:t>
            </a:r>
            <a:endParaRPr lang="pt-P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375"/>
              </a:spcAft>
            </a:pPr>
            <a:r>
              <a:rPr lang="pt-PT" sz="180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</a:rPr>
              <a:t>+</a:t>
            </a:r>
            <a:endParaRPr lang="pt-PT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375"/>
              </a:spcAft>
            </a:pPr>
            <a:r>
              <a:rPr lang="pt-PT" sz="1400" b="1" dirty="0">
                <a:solidFill>
                  <a:srgbClr val="FC7714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</a:rPr>
              <a:t>Lei n.º 40/2020, de 18 de Agosto    </a:t>
            </a:r>
            <a:r>
              <a:rPr lang="pt-PT" sz="1200" u="sng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hlinkClick r:id="rId3"/>
              </a:rPr>
              <a:t>https://files.dre.pt/1s/2020/08/16000/0001200016.pdf</a:t>
            </a:r>
            <a:r>
              <a:rPr lang="pt-PT" sz="1200" dirty="0">
                <a:solidFill>
                  <a:srgbClr val="FC7714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</a:rPr>
              <a:t> </a:t>
            </a:r>
            <a:endParaRPr lang="pt-P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375"/>
              </a:spcAft>
            </a:pPr>
            <a:r>
              <a:rPr lang="pt-PT" sz="1800" dirty="0">
                <a:effectLst/>
                <a:latin typeface="Roboto" panose="02000000000000000000" pitchFamily="2" charset="0"/>
                <a:ea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375"/>
              </a:spcAft>
            </a:pPr>
            <a:endParaRPr lang="pt-PT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375"/>
              </a:spcAft>
            </a:pPr>
            <a:r>
              <a:rPr lang="pt-PT" sz="180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</a:rPr>
              <a:t>Directiva</a:t>
            </a:r>
            <a:r>
              <a:rPr lang="pt-PT" sz="180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</a:rPr>
              <a:t> 2011/36/UE do Parlamento Europeu e do Conselho, de 5 de Abril de 2011, relativa à prevenção e luta contra o tráfico de seres humanos e à </a:t>
            </a:r>
            <a:r>
              <a:rPr lang="pt-PT" sz="180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</a:rPr>
              <a:t>protecção</a:t>
            </a:r>
            <a:r>
              <a:rPr lang="pt-PT" sz="180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</a:rPr>
              <a:t> das vítimas, e que substitui a Decisão-Quadro 2002/629/JAI do Conselho, JOUE L 101, 15.04.2011, pp. 1–11</a:t>
            </a:r>
            <a:r>
              <a:rPr lang="pt-PT" sz="1800" i="1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</a:rPr>
              <a:t>.</a:t>
            </a:r>
          </a:p>
          <a:p>
            <a:pPr algn="just">
              <a:spcAft>
                <a:spcPts val="375"/>
              </a:spcAft>
            </a:pPr>
            <a:r>
              <a:rPr lang="pt-PT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4"/>
              </a:rPr>
              <a:t>https://eur-lex.europa.eu/legal-content/PT/TXT/?uri=celex%3A32011L0036</a:t>
            </a:r>
            <a:r>
              <a:rPr lang="pt-PT" sz="1200" i="1" dirty="0">
                <a:solidFill>
                  <a:srgbClr val="000000"/>
                </a:solidFill>
                <a:latin typeface="Roboto" panose="02000000000000000000" pitchFamily="2" charset="0"/>
                <a:ea typeface="Times New Roman" panose="02020603050405020304" pitchFamily="18" charset="0"/>
              </a:rPr>
              <a:t> </a:t>
            </a:r>
            <a:endParaRPr lang="pt-P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+ </a:t>
            </a:r>
            <a:endParaRPr lang="pt-P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pt-PT" sz="1400" b="1" dirty="0">
                <a:solidFill>
                  <a:srgbClr val="FC7714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</a:rPr>
              <a:t> Lei n.º 60/2013, de 23 de Agosto</a:t>
            </a:r>
            <a:r>
              <a:rPr lang="pt-PT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pt-PT" sz="12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https://www.pgdlisboa.pt/leis/lei_mostra_articulado.php?nid=1973&amp;tabela=leis</a:t>
            </a:r>
            <a:r>
              <a:rPr lang="pt-PT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20047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7524CFE2-DF9C-B364-17C7-71C14EB79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12</a:t>
            </a:fld>
            <a:endParaRPr lang="pt-PT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DF138EB-DF82-BB3A-0C76-C49F0797C965}"/>
              </a:ext>
            </a:extLst>
          </p:cNvPr>
          <p:cNvSpPr txBox="1"/>
          <p:nvPr/>
        </p:nvSpPr>
        <p:spPr>
          <a:xfrm>
            <a:off x="342107" y="1484784"/>
            <a:ext cx="9063831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pt-PT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P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Comissão Europeia. (2021). </a:t>
            </a:r>
            <a:r>
              <a:rPr lang="pt-P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Comunicação</a:t>
            </a:r>
            <a:r>
              <a:rPr lang="pt-P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da Comissão ao Parlamento Europeu, ao Conselho, ao Comité Económico e Social Europeu e ao Comité das Regiões </a:t>
            </a:r>
            <a:r>
              <a:rPr lang="pt-PT" sz="18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Estratégia da UE sobre os direitos da criança</a:t>
            </a:r>
            <a:r>
              <a:rPr lang="pt-P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Documento COM (2021) 142 final de 24.03.2021. Bruxelas, Bélgica: Serviço das Publicações da União Europeia. Obtido de </a:t>
            </a:r>
            <a:r>
              <a:rPr lang="pt-P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2"/>
              </a:rPr>
              <a:t>https://eur-lex.europa.eu/legal-content/PT/TXT/?uri=CELEX%3A52021DC0142</a:t>
            </a:r>
            <a:endParaRPr lang="pt-PT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pt-PT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pt-PT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P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Conselho da União Europeia. (22 de 6 de 2021). </a:t>
            </a:r>
            <a:r>
              <a:rPr lang="pt-P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Recomendação</a:t>
            </a:r>
            <a:r>
              <a:rPr lang="pt-P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(UE) 2021/1004 do Conselho de 14 de junho de 2021 relativa à criação de uma </a:t>
            </a:r>
            <a:r>
              <a:rPr lang="pt-PT" sz="18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Garantia Europeia para a Infância</a:t>
            </a:r>
            <a:r>
              <a:rPr lang="pt-P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r>
              <a:rPr lang="pt-PT" sz="18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Jornal Oficial da União Europeia (223), L</a:t>
            </a:r>
            <a:r>
              <a:rPr lang="pt-P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Luxemburgo: Serviço das Publicações da União Europeia. Obtido de </a:t>
            </a:r>
            <a:r>
              <a:rPr lang="pt-P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3"/>
              </a:rPr>
              <a:t>https://eur-lex.europa.eu/legal-content/PT/TXT/PDF/?uri=CELEX:32021H1004&amp;from=PT</a:t>
            </a:r>
            <a:r>
              <a:rPr lang="pt-P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214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43"/>
          <p:cNvSpPr txBox="1">
            <a:spLocks noGrp="1"/>
          </p:cNvSpPr>
          <p:nvPr>
            <p:ph type="title"/>
          </p:nvPr>
        </p:nvSpPr>
        <p:spPr>
          <a:xfrm>
            <a:off x="2056528" y="2012290"/>
            <a:ext cx="5402405" cy="1516695"/>
          </a:xfrm>
          <a:prstGeom prst="rect">
            <a:avLst/>
          </a:prstGeom>
        </p:spPr>
        <p:txBody>
          <a:bodyPr spcFirstLastPara="1" wrap="square" lIns="98996" tIns="98996" rIns="98996" bIns="98996" anchor="t" anchorCtr="0">
            <a:noAutofit/>
          </a:bodyPr>
          <a:lstStyle/>
          <a:p>
            <a:r>
              <a:rPr lang="pt-PT" sz="4331" dirty="0"/>
              <a:t>O que são os ODS?</a:t>
            </a:r>
            <a:endParaRPr sz="4331" dirty="0"/>
          </a:p>
        </p:txBody>
      </p:sp>
      <p:sp>
        <p:nvSpPr>
          <p:cNvPr id="696" name="Google Shape;696;p43"/>
          <p:cNvSpPr txBox="1">
            <a:spLocks noGrp="1"/>
          </p:cNvSpPr>
          <p:nvPr>
            <p:ph type="subTitle" idx="1"/>
          </p:nvPr>
        </p:nvSpPr>
        <p:spPr>
          <a:xfrm>
            <a:off x="235040" y="3068550"/>
            <a:ext cx="9400954" cy="2704954"/>
          </a:xfrm>
          <a:prstGeom prst="rect">
            <a:avLst/>
          </a:prstGeom>
        </p:spPr>
        <p:txBody>
          <a:bodyPr spcFirstLastPara="1" wrap="square" lIns="98996" tIns="98996" rIns="98996" bIns="98996" anchor="t" anchorCtr="0">
            <a:noAutofit/>
          </a:bodyPr>
          <a:lstStyle/>
          <a:p>
            <a:pPr marL="0" indent="0" algn="just">
              <a:buClr>
                <a:srgbClr val="443440"/>
              </a:buClr>
              <a:buSzPts val="1100"/>
            </a:pPr>
            <a:r>
              <a:rPr lang="pt-PT" sz="2166" dirty="0">
                <a:solidFill>
                  <a:srgbClr val="374151"/>
                </a:solidFill>
                <a:latin typeface="Actor" panose="020B0604020202020204" charset="0"/>
              </a:rPr>
              <a:t>Os ODS, ou Objetivos de Desenvolvimento Sustentável, são um conjunto de 17 metas globais estabelecidas pelas Nações Unidas para abordar desafios socioeconômicos e ambientais até 2030, que visam promover um desenvolvimento sustentável que atenda às necessidades das gerações presentes sem comprometer as futuras. </a:t>
            </a:r>
            <a:endParaRPr sz="2166" dirty="0">
              <a:latin typeface="Actor" panose="020B0604020202020204" charset="0"/>
            </a:endParaRPr>
          </a:p>
        </p:txBody>
      </p:sp>
      <p:grpSp>
        <p:nvGrpSpPr>
          <p:cNvPr id="697" name="Google Shape;697;p43"/>
          <p:cNvGrpSpPr/>
          <p:nvPr/>
        </p:nvGrpSpPr>
        <p:grpSpPr>
          <a:xfrm rot="-1471958">
            <a:off x="294229" y="1388949"/>
            <a:ext cx="898846" cy="1320567"/>
            <a:chOff x="634179" y="1887462"/>
            <a:chExt cx="1293000" cy="1856700"/>
          </a:xfrm>
        </p:grpSpPr>
        <p:sp>
          <p:nvSpPr>
            <p:cNvPr id="698" name="Google Shape;698;p43"/>
            <p:cNvSpPr/>
            <p:nvPr/>
          </p:nvSpPr>
          <p:spPr>
            <a:xfrm>
              <a:off x="634179" y="1887462"/>
              <a:ext cx="1293000" cy="18567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8996" tIns="98996" rIns="98996" bIns="98996" anchor="ctr" anchorCtr="0">
              <a:noAutofit/>
            </a:bodyPr>
            <a:lstStyle/>
            <a:p>
              <a:endParaRPr sz="1949"/>
            </a:p>
          </p:txBody>
        </p:sp>
        <p:grpSp>
          <p:nvGrpSpPr>
            <p:cNvPr id="699" name="Google Shape;699;p43"/>
            <p:cNvGrpSpPr/>
            <p:nvPr/>
          </p:nvGrpSpPr>
          <p:grpSpPr>
            <a:xfrm>
              <a:off x="803532" y="2115344"/>
              <a:ext cx="954403" cy="1400833"/>
              <a:chOff x="2021600" y="238125"/>
              <a:chExt cx="3557225" cy="5219200"/>
            </a:xfrm>
          </p:grpSpPr>
          <p:sp>
            <p:nvSpPr>
              <p:cNvPr id="700" name="Google Shape;700;p43"/>
              <p:cNvSpPr/>
              <p:nvPr/>
            </p:nvSpPr>
            <p:spPr>
              <a:xfrm>
                <a:off x="2046875" y="1564700"/>
                <a:ext cx="3506675" cy="3815950"/>
              </a:xfrm>
              <a:custGeom>
                <a:avLst/>
                <a:gdLst/>
                <a:ahLst/>
                <a:cxnLst/>
                <a:rect l="l" t="t" r="r" b="b"/>
                <a:pathLst>
                  <a:path w="140267" h="152638" extrusionOk="0">
                    <a:moveTo>
                      <a:pt x="14615" y="1"/>
                    </a:moveTo>
                    <a:cubicBezTo>
                      <a:pt x="12986" y="1"/>
                      <a:pt x="11350" y="122"/>
                      <a:pt x="9722" y="368"/>
                    </a:cubicBezTo>
                    <a:cubicBezTo>
                      <a:pt x="1567" y="10611"/>
                      <a:pt x="1" y="25192"/>
                      <a:pt x="6949" y="37229"/>
                    </a:cubicBezTo>
                    <a:cubicBezTo>
                      <a:pt x="8776" y="40393"/>
                      <a:pt x="11059" y="43133"/>
                      <a:pt x="13636" y="45416"/>
                    </a:cubicBezTo>
                    <a:cubicBezTo>
                      <a:pt x="14451" y="46134"/>
                      <a:pt x="14680" y="47243"/>
                      <a:pt x="14256" y="48222"/>
                    </a:cubicBezTo>
                    <a:cubicBezTo>
                      <a:pt x="10863" y="55789"/>
                      <a:pt x="9004" y="64173"/>
                      <a:pt x="9004" y="73013"/>
                    </a:cubicBezTo>
                    <a:cubicBezTo>
                      <a:pt x="9004" y="90497"/>
                      <a:pt x="16376" y="106285"/>
                      <a:pt x="28152" y="117408"/>
                    </a:cubicBezTo>
                    <a:cubicBezTo>
                      <a:pt x="28641" y="117898"/>
                      <a:pt x="28935" y="118517"/>
                      <a:pt x="28935" y="119203"/>
                    </a:cubicBezTo>
                    <a:lnTo>
                      <a:pt x="28935" y="145331"/>
                    </a:lnTo>
                    <a:cubicBezTo>
                      <a:pt x="28935" y="149376"/>
                      <a:pt x="32197" y="152638"/>
                      <a:pt x="36242" y="152638"/>
                    </a:cubicBezTo>
                    <a:lnTo>
                      <a:pt x="48474" y="152638"/>
                    </a:lnTo>
                    <a:cubicBezTo>
                      <a:pt x="52519" y="152638"/>
                      <a:pt x="55781" y="149376"/>
                      <a:pt x="55781" y="145331"/>
                    </a:cubicBezTo>
                    <a:lnTo>
                      <a:pt x="55781" y="133947"/>
                    </a:lnTo>
                    <a:cubicBezTo>
                      <a:pt x="55781" y="133257"/>
                      <a:pt x="56339" y="132744"/>
                      <a:pt x="56985" y="132744"/>
                    </a:cubicBezTo>
                    <a:cubicBezTo>
                      <a:pt x="57071" y="132744"/>
                      <a:pt x="57160" y="132753"/>
                      <a:pt x="57249" y="132772"/>
                    </a:cubicBezTo>
                    <a:cubicBezTo>
                      <a:pt x="61391" y="133653"/>
                      <a:pt x="65730" y="134110"/>
                      <a:pt x="70134" y="134110"/>
                    </a:cubicBezTo>
                    <a:cubicBezTo>
                      <a:pt x="74537" y="134110"/>
                      <a:pt x="78876" y="133653"/>
                      <a:pt x="83018" y="132772"/>
                    </a:cubicBezTo>
                    <a:cubicBezTo>
                      <a:pt x="83107" y="132753"/>
                      <a:pt x="83196" y="132744"/>
                      <a:pt x="83282" y="132744"/>
                    </a:cubicBezTo>
                    <a:cubicBezTo>
                      <a:pt x="83929" y="132744"/>
                      <a:pt x="84486" y="133257"/>
                      <a:pt x="84486" y="133947"/>
                    </a:cubicBezTo>
                    <a:lnTo>
                      <a:pt x="84486" y="145331"/>
                    </a:lnTo>
                    <a:cubicBezTo>
                      <a:pt x="84486" y="149376"/>
                      <a:pt x="87748" y="152638"/>
                      <a:pt x="91793" y="152638"/>
                    </a:cubicBezTo>
                    <a:lnTo>
                      <a:pt x="104026" y="152638"/>
                    </a:lnTo>
                    <a:cubicBezTo>
                      <a:pt x="108070" y="152638"/>
                      <a:pt x="111332" y="149376"/>
                      <a:pt x="111332" y="145331"/>
                    </a:cubicBezTo>
                    <a:lnTo>
                      <a:pt x="111332" y="119203"/>
                    </a:lnTo>
                    <a:cubicBezTo>
                      <a:pt x="111332" y="118517"/>
                      <a:pt x="111626" y="117865"/>
                      <a:pt x="112115" y="117408"/>
                    </a:cubicBezTo>
                    <a:cubicBezTo>
                      <a:pt x="123891" y="106285"/>
                      <a:pt x="131263" y="90497"/>
                      <a:pt x="131263" y="73013"/>
                    </a:cubicBezTo>
                    <a:cubicBezTo>
                      <a:pt x="131263" y="64173"/>
                      <a:pt x="129404" y="55789"/>
                      <a:pt x="126011" y="48222"/>
                    </a:cubicBezTo>
                    <a:cubicBezTo>
                      <a:pt x="125587" y="47243"/>
                      <a:pt x="125816" y="46134"/>
                      <a:pt x="126631" y="45416"/>
                    </a:cubicBezTo>
                    <a:cubicBezTo>
                      <a:pt x="129208" y="43133"/>
                      <a:pt x="131492" y="40393"/>
                      <a:pt x="133318" y="37229"/>
                    </a:cubicBezTo>
                    <a:cubicBezTo>
                      <a:pt x="140266" y="25192"/>
                      <a:pt x="138701" y="10611"/>
                      <a:pt x="130546" y="368"/>
                    </a:cubicBezTo>
                    <a:cubicBezTo>
                      <a:pt x="128917" y="122"/>
                      <a:pt x="127281" y="1"/>
                      <a:pt x="125652" y="1"/>
                    </a:cubicBezTo>
                    <a:cubicBezTo>
                      <a:pt x="114325" y="1"/>
                      <a:pt x="103315" y="5862"/>
                      <a:pt x="97241" y="16385"/>
                    </a:cubicBezTo>
                    <a:cubicBezTo>
                      <a:pt x="96947" y="16841"/>
                      <a:pt x="96686" y="17331"/>
                      <a:pt x="96458" y="17820"/>
                    </a:cubicBezTo>
                    <a:cubicBezTo>
                      <a:pt x="88466" y="14003"/>
                      <a:pt x="79561" y="11883"/>
                      <a:pt x="70134" y="11883"/>
                    </a:cubicBezTo>
                    <a:cubicBezTo>
                      <a:pt x="60706" y="11883"/>
                      <a:pt x="51801" y="14003"/>
                      <a:pt x="43809" y="17820"/>
                    </a:cubicBezTo>
                    <a:cubicBezTo>
                      <a:pt x="43581" y="17331"/>
                      <a:pt x="43320" y="16841"/>
                      <a:pt x="43026" y="16385"/>
                    </a:cubicBezTo>
                    <a:cubicBezTo>
                      <a:pt x="36952" y="5862"/>
                      <a:pt x="25942" y="1"/>
                      <a:pt x="14615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01" name="Google Shape;701;p43"/>
              <p:cNvSpPr/>
              <p:nvPr/>
            </p:nvSpPr>
            <p:spPr>
              <a:xfrm>
                <a:off x="3647700" y="1861775"/>
                <a:ext cx="560275" cy="148425"/>
              </a:xfrm>
              <a:custGeom>
                <a:avLst/>
                <a:gdLst/>
                <a:ahLst/>
                <a:cxnLst/>
                <a:rect l="l" t="t" r="r" b="b"/>
                <a:pathLst>
                  <a:path w="22411" h="5937" extrusionOk="0">
                    <a:moveTo>
                      <a:pt x="6101" y="0"/>
                    </a:moveTo>
                    <a:cubicBezTo>
                      <a:pt x="4046" y="0"/>
                      <a:pt x="1990" y="98"/>
                      <a:pt x="1" y="294"/>
                    </a:cubicBezTo>
                    <a:cubicBezTo>
                      <a:pt x="7144" y="1011"/>
                      <a:pt x="13962" y="2969"/>
                      <a:pt x="20192" y="5937"/>
                    </a:cubicBezTo>
                    <a:cubicBezTo>
                      <a:pt x="20421" y="5448"/>
                      <a:pt x="20682" y="4958"/>
                      <a:pt x="20975" y="4502"/>
                    </a:cubicBezTo>
                    <a:cubicBezTo>
                      <a:pt x="21432" y="3719"/>
                      <a:pt x="21921" y="2936"/>
                      <a:pt x="22411" y="2218"/>
                    </a:cubicBezTo>
                    <a:cubicBezTo>
                      <a:pt x="17224" y="783"/>
                      <a:pt x="11744" y="0"/>
                      <a:pt x="6101" y="0"/>
                    </a:cubicBezTo>
                    <a:close/>
                  </a:path>
                </a:pathLst>
              </a:custGeom>
              <a:solidFill>
                <a:srgbClr val="FE9738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02" name="Google Shape;702;p43"/>
              <p:cNvSpPr/>
              <p:nvPr/>
            </p:nvSpPr>
            <p:spPr>
              <a:xfrm>
                <a:off x="3230175" y="3626500"/>
                <a:ext cx="1140075" cy="804925"/>
              </a:xfrm>
              <a:custGeom>
                <a:avLst/>
                <a:gdLst/>
                <a:ahLst/>
                <a:cxnLst/>
                <a:rect l="l" t="t" r="r" b="b"/>
                <a:pathLst>
                  <a:path w="45603" h="32197" extrusionOk="0">
                    <a:moveTo>
                      <a:pt x="22802" y="1"/>
                    </a:moveTo>
                    <a:cubicBezTo>
                      <a:pt x="10210" y="1"/>
                      <a:pt x="0" y="7210"/>
                      <a:pt x="0" y="16115"/>
                    </a:cubicBezTo>
                    <a:cubicBezTo>
                      <a:pt x="0" y="24987"/>
                      <a:pt x="10210" y="32196"/>
                      <a:pt x="22802" y="32196"/>
                    </a:cubicBezTo>
                    <a:cubicBezTo>
                      <a:pt x="35393" y="32196"/>
                      <a:pt x="45603" y="24987"/>
                      <a:pt x="45603" y="16115"/>
                    </a:cubicBezTo>
                    <a:cubicBezTo>
                      <a:pt x="45603" y="7210"/>
                      <a:pt x="35393" y="1"/>
                      <a:pt x="2280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03" name="Google Shape;703;p43"/>
              <p:cNvSpPr/>
              <p:nvPr/>
            </p:nvSpPr>
            <p:spPr>
              <a:xfrm>
                <a:off x="2615275" y="314975"/>
                <a:ext cx="2369050" cy="2158225"/>
              </a:xfrm>
              <a:custGeom>
                <a:avLst/>
                <a:gdLst/>
                <a:ahLst/>
                <a:cxnLst/>
                <a:rect l="l" t="t" r="r" b="b"/>
                <a:pathLst>
                  <a:path w="94762" h="86329" extrusionOk="0">
                    <a:moveTo>
                      <a:pt x="47381" y="0"/>
                    </a:moveTo>
                    <a:cubicBezTo>
                      <a:pt x="36339" y="0"/>
                      <a:pt x="25298" y="4217"/>
                      <a:pt x="16865" y="12649"/>
                    </a:cubicBezTo>
                    <a:cubicBezTo>
                      <a:pt x="1" y="29513"/>
                      <a:pt x="1" y="56849"/>
                      <a:pt x="16865" y="73681"/>
                    </a:cubicBezTo>
                    <a:cubicBezTo>
                      <a:pt x="25298" y="82113"/>
                      <a:pt x="36339" y="86329"/>
                      <a:pt x="47381" y="86329"/>
                    </a:cubicBezTo>
                    <a:cubicBezTo>
                      <a:pt x="58423" y="86329"/>
                      <a:pt x="69465" y="82113"/>
                      <a:pt x="77897" y="73681"/>
                    </a:cubicBezTo>
                    <a:cubicBezTo>
                      <a:pt x="94762" y="56849"/>
                      <a:pt x="94762" y="29513"/>
                      <a:pt x="77897" y="12649"/>
                    </a:cubicBezTo>
                    <a:cubicBezTo>
                      <a:pt x="69465" y="4217"/>
                      <a:pt x="58423" y="0"/>
                      <a:pt x="4738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04" name="Google Shape;704;p43"/>
              <p:cNvSpPr/>
              <p:nvPr/>
            </p:nvSpPr>
            <p:spPr>
              <a:xfrm>
                <a:off x="3297050" y="660550"/>
                <a:ext cx="1007975" cy="1466750"/>
              </a:xfrm>
              <a:custGeom>
                <a:avLst/>
                <a:gdLst/>
                <a:ahLst/>
                <a:cxnLst/>
                <a:rect l="l" t="t" r="r" b="b"/>
                <a:pathLst>
                  <a:path w="40319" h="58670" extrusionOk="0">
                    <a:moveTo>
                      <a:pt x="28053" y="0"/>
                    </a:moveTo>
                    <a:cubicBezTo>
                      <a:pt x="27205" y="33"/>
                      <a:pt x="26390" y="522"/>
                      <a:pt x="25672" y="1240"/>
                    </a:cubicBezTo>
                    <a:cubicBezTo>
                      <a:pt x="17713" y="8807"/>
                      <a:pt x="9721" y="16343"/>
                      <a:pt x="1762" y="23878"/>
                    </a:cubicBezTo>
                    <a:cubicBezTo>
                      <a:pt x="0" y="25541"/>
                      <a:pt x="261" y="28053"/>
                      <a:pt x="2284" y="29293"/>
                    </a:cubicBezTo>
                    <a:cubicBezTo>
                      <a:pt x="6687" y="31935"/>
                      <a:pt x="11189" y="34447"/>
                      <a:pt x="15625" y="36991"/>
                    </a:cubicBezTo>
                    <a:cubicBezTo>
                      <a:pt x="15886" y="37154"/>
                      <a:pt x="16016" y="37285"/>
                      <a:pt x="15886" y="37643"/>
                    </a:cubicBezTo>
                    <a:cubicBezTo>
                      <a:pt x="14418" y="41069"/>
                      <a:pt x="12983" y="44494"/>
                      <a:pt x="11580" y="47919"/>
                    </a:cubicBezTo>
                    <a:cubicBezTo>
                      <a:pt x="10667" y="50072"/>
                      <a:pt x="9786" y="52192"/>
                      <a:pt x="8938" y="54312"/>
                    </a:cubicBezTo>
                    <a:cubicBezTo>
                      <a:pt x="8318" y="55911"/>
                      <a:pt x="9068" y="57607"/>
                      <a:pt x="10569" y="58324"/>
                    </a:cubicBezTo>
                    <a:cubicBezTo>
                      <a:pt x="11049" y="58553"/>
                      <a:pt x="11521" y="58670"/>
                      <a:pt x="11990" y="58670"/>
                    </a:cubicBezTo>
                    <a:cubicBezTo>
                      <a:pt x="12858" y="58670"/>
                      <a:pt x="13713" y="58270"/>
                      <a:pt x="14581" y="57444"/>
                    </a:cubicBezTo>
                    <a:cubicBezTo>
                      <a:pt x="22573" y="49876"/>
                      <a:pt x="30532" y="42341"/>
                      <a:pt x="38492" y="34805"/>
                    </a:cubicBezTo>
                    <a:cubicBezTo>
                      <a:pt x="40318" y="33077"/>
                      <a:pt x="39959" y="30532"/>
                      <a:pt x="37807" y="29293"/>
                    </a:cubicBezTo>
                    <a:cubicBezTo>
                      <a:pt x="33403" y="26748"/>
                      <a:pt x="29032" y="24204"/>
                      <a:pt x="24628" y="21660"/>
                    </a:cubicBezTo>
                    <a:cubicBezTo>
                      <a:pt x="24335" y="21497"/>
                      <a:pt x="24237" y="21366"/>
                      <a:pt x="24400" y="21040"/>
                    </a:cubicBezTo>
                    <a:cubicBezTo>
                      <a:pt x="26716" y="15495"/>
                      <a:pt x="29130" y="9949"/>
                      <a:pt x="31315" y="4339"/>
                    </a:cubicBezTo>
                    <a:cubicBezTo>
                      <a:pt x="32131" y="2218"/>
                      <a:pt x="30500" y="0"/>
                      <a:pt x="2805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05" name="Google Shape;705;p43"/>
              <p:cNvSpPr/>
              <p:nvPr/>
            </p:nvSpPr>
            <p:spPr>
              <a:xfrm>
                <a:off x="2021600" y="238125"/>
                <a:ext cx="3557225" cy="5219200"/>
              </a:xfrm>
              <a:custGeom>
                <a:avLst/>
                <a:gdLst/>
                <a:ahLst/>
                <a:cxnLst/>
                <a:rect l="l" t="t" r="r" b="b"/>
                <a:pathLst>
                  <a:path w="142289" h="208768" extrusionOk="0">
                    <a:moveTo>
                      <a:pt x="79267" y="19963"/>
                    </a:moveTo>
                    <a:cubicBezTo>
                      <a:pt x="79430" y="19996"/>
                      <a:pt x="79463" y="20094"/>
                      <a:pt x="79463" y="20126"/>
                    </a:cubicBezTo>
                    <a:cubicBezTo>
                      <a:pt x="77310" y="25704"/>
                      <a:pt x="74896" y="31250"/>
                      <a:pt x="72580" y="36730"/>
                    </a:cubicBezTo>
                    <a:cubicBezTo>
                      <a:pt x="71862" y="38459"/>
                      <a:pt x="72482" y="40286"/>
                      <a:pt x="74113" y="41232"/>
                    </a:cubicBezTo>
                    <a:cubicBezTo>
                      <a:pt x="78517" y="43743"/>
                      <a:pt x="82888" y="46320"/>
                      <a:pt x="87291" y="48832"/>
                    </a:cubicBezTo>
                    <a:cubicBezTo>
                      <a:pt x="87748" y="49093"/>
                      <a:pt x="87748" y="49158"/>
                      <a:pt x="87422" y="49452"/>
                    </a:cubicBezTo>
                    <a:cubicBezTo>
                      <a:pt x="79006" y="57444"/>
                      <a:pt x="63772" y="72123"/>
                      <a:pt x="62990" y="72514"/>
                    </a:cubicBezTo>
                    <a:cubicBezTo>
                      <a:pt x="62924" y="72481"/>
                      <a:pt x="62761" y="72416"/>
                      <a:pt x="62794" y="72318"/>
                    </a:cubicBezTo>
                    <a:cubicBezTo>
                      <a:pt x="64914" y="66838"/>
                      <a:pt x="67556" y="60803"/>
                      <a:pt x="69709" y="55715"/>
                    </a:cubicBezTo>
                    <a:cubicBezTo>
                      <a:pt x="70329" y="54279"/>
                      <a:pt x="70068" y="52355"/>
                      <a:pt x="68176" y="51246"/>
                    </a:cubicBezTo>
                    <a:cubicBezTo>
                      <a:pt x="63740" y="48701"/>
                      <a:pt x="59271" y="46222"/>
                      <a:pt x="54900" y="43548"/>
                    </a:cubicBezTo>
                    <a:cubicBezTo>
                      <a:pt x="54574" y="43352"/>
                      <a:pt x="54574" y="43287"/>
                      <a:pt x="54867" y="42993"/>
                    </a:cubicBezTo>
                    <a:cubicBezTo>
                      <a:pt x="57836" y="40188"/>
                      <a:pt x="60837" y="37350"/>
                      <a:pt x="63805" y="34544"/>
                    </a:cubicBezTo>
                    <a:cubicBezTo>
                      <a:pt x="68731" y="29880"/>
                      <a:pt x="73819" y="25085"/>
                      <a:pt x="78810" y="20355"/>
                    </a:cubicBezTo>
                    <a:cubicBezTo>
                      <a:pt x="79006" y="20126"/>
                      <a:pt x="79169" y="20029"/>
                      <a:pt x="79267" y="19963"/>
                    </a:cubicBezTo>
                    <a:close/>
                    <a:moveTo>
                      <a:pt x="79409" y="13892"/>
                    </a:moveTo>
                    <a:cubicBezTo>
                      <a:pt x="77723" y="13892"/>
                      <a:pt x="75992" y="14572"/>
                      <a:pt x="74570" y="15918"/>
                    </a:cubicBezTo>
                    <a:cubicBezTo>
                      <a:pt x="66578" y="23552"/>
                      <a:pt x="58651" y="30989"/>
                      <a:pt x="50659" y="38557"/>
                    </a:cubicBezTo>
                    <a:cubicBezTo>
                      <a:pt x="49126" y="40025"/>
                      <a:pt x="48376" y="41982"/>
                      <a:pt x="48572" y="44004"/>
                    </a:cubicBezTo>
                    <a:cubicBezTo>
                      <a:pt x="48800" y="45961"/>
                      <a:pt x="49942" y="47723"/>
                      <a:pt x="51736" y="48799"/>
                    </a:cubicBezTo>
                    <a:cubicBezTo>
                      <a:pt x="55552" y="51083"/>
                      <a:pt x="59369" y="53268"/>
                      <a:pt x="63185" y="55454"/>
                    </a:cubicBezTo>
                    <a:cubicBezTo>
                      <a:pt x="61293" y="59923"/>
                      <a:pt x="58977" y="65305"/>
                      <a:pt x="57118" y="70133"/>
                    </a:cubicBezTo>
                    <a:cubicBezTo>
                      <a:pt x="55944" y="73166"/>
                      <a:pt x="57281" y="76526"/>
                      <a:pt x="60250" y="77961"/>
                    </a:cubicBezTo>
                    <a:cubicBezTo>
                      <a:pt x="61127" y="78394"/>
                      <a:pt x="62057" y="78630"/>
                      <a:pt x="63006" y="78630"/>
                    </a:cubicBezTo>
                    <a:cubicBezTo>
                      <a:pt x="64560" y="78630"/>
                      <a:pt x="66168" y="77997"/>
                      <a:pt x="67687" y="76559"/>
                    </a:cubicBezTo>
                    <a:cubicBezTo>
                      <a:pt x="75581" y="69056"/>
                      <a:pt x="83736" y="61391"/>
                      <a:pt x="91630" y="53921"/>
                    </a:cubicBezTo>
                    <a:cubicBezTo>
                      <a:pt x="93196" y="52420"/>
                      <a:pt x="93946" y="50430"/>
                      <a:pt x="93685" y="48440"/>
                    </a:cubicBezTo>
                    <a:cubicBezTo>
                      <a:pt x="93457" y="46418"/>
                      <a:pt x="92250" y="44624"/>
                      <a:pt x="90358" y="43548"/>
                    </a:cubicBezTo>
                    <a:cubicBezTo>
                      <a:pt x="86606" y="41395"/>
                      <a:pt x="82855" y="39209"/>
                      <a:pt x="79104" y="37056"/>
                    </a:cubicBezTo>
                    <a:cubicBezTo>
                      <a:pt x="81159" y="32228"/>
                      <a:pt x="83247" y="27303"/>
                      <a:pt x="85171" y="22345"/>
                    </a:cubicBezTo>
                    <a:cubicBezTo>
                      <a:pt x="85921" y="20453"/>
                      <a:pt x="85660" y="18300"/>
                      <a:pt x="84519" y="16636"/>
                    </a:cubicBezTo>
                    <a:cubicBezTo>
                      <a:pt x="83242" y="14800"/>
                      <a:pt x="81356" y="13892"/>
                      <a:pt x="79409" y="13892"/>
                    </a:cubicBezTo>
                    <a:close/>
                    <a:moveTo>
                      <a:pt x="50300" y="102981"/>
                    </a:moveTo>
                    <a:cubicBezTo>
                      <a:pt x="48604" y="102981"/>
                      <a:pt x="47234" y="104351"/>
                      <a:pt x="47234" y="106015"/>
                    </a:cubicBezTo>
                    <a:lnTo>
                      <a:pt x="47234" y="111821"/>
                    </a:lnTo>
                    <a:cubicBezTo>
                      <a:pt x="47234" y="113517"/>
                      <a:pt x="48604" y="114887"/>
                      <a:pt x="50300" y="114887"/>
                    </a:cubicBezTo>
                    <a:cubicBezTo>
                      <a:pt x="51997" y="114887"/>
                      <a:pt x="53367" y="113517"/>
                      <a:pt x="53367" y="111821"/>
                    </a:cubicBezTo>
                    <a:lnTo>
                      <a:pt x="53367" y="106015"/>
                    </a:lnTo>
                    <a:cubicBezTo>
                      <a:pt x="53367" y="104351"/>
                      <a:pt x="51997" y="102981"/>
                      <a:pt x="50300" y="102981"/>
                    </a:cubicBezTo>
                    <a:close/>
                    <a:moveTo>
                      <a:pt x="91989" y="102981"/>
                    </a:moveTo>
                    <a:cubicBezTo>
                      <a:pt x="90292" y="102981"/>
                      <a:pt x="88922" y="104351"/>
                      <a:pt x="88922" y="106015"/>
                    </a:cubicBezTo>
                    <a:lnTo>
                      <a:pt x="88922" y="111821"/>
                    </a:lnTo>
                    <a:cubicBezTo>
                      <a:pt x="88922" y="113517"/>
                      <a:pt x="90292" y="114887"/>
                      <a:pt x="91989" y="114887"/>
                    </a:cubicBezTo>
                    <a:cubicBezTo>
                      <a:pt x="93685" y="114887"/>
                      <a:pt x="95055" y="113517"/>
                      <a:pt x="95055" y="111821"/>
                    </a:cubicBezTo>
                    <a:lnTo>
                      <a:pt x="95055" y="106015"/>
                    </a:lnTo>
                    <a:cubicBezTo>
                      <a:pt x="95055" y="104351"/>
                      <a:pt x="93685" y="102981"/>
                      <a:pt x="91989" y="102981"/>
                    </a:cubicBezTo>
                    <a:close/>
                    <a:moveTo>
                      <a:pt x="62892" y="148159"/>
                    </a:moveTo>
                    <a:cubicBezTo>
                      <a:pt x="60967" y="148159"/>
                      <a:pt x="59401" y="149725"/>
                      <a:pt x="59401" y="151650"/>
                    </a:cubicBezTo>
                    <a:cubicBezTo>
                      <a:pt x="59401" y="153542"/>
                      <a:pt x="60967" y="155107"/>
                      <a:pt x="62892" y="155107"/>
                    </a:cubicBezTo>
                    <a:cubicBezTo>
                      <a:pt x="64816" y="155107"/>
                      <a:pt x="66349" y="153542"/>
                      <a:pt x="66349" y="151650"/>
                    </a:cubicBezTo>
                    <a:cubicBezTo>
                      <a:pt x="66349" y="149725"/>
                      <a:pt x="64816" y="148159"/>
                      <a:pt x="62892" y="148159"/>
                    </a:cubicBezTo>
                    <a:close/>
                    <a:moveTo>
                      <a:pt x="79397" y="148159"/>
                    </a:moveTo>
                    <a:cubicBezTo>
                      <a:pt x="77473" y="148159"/>
                      <a:pt x="75940" y="149725"/>
                      <a:pt x="75940" y="151650"/>
                    </a:cubicBezTo>
                    <a:cubicBezTo>
                      <a:pt x="75940" y="153542"/>
                      <a:pt x="77473" y="155107"/>
                      <a:pt x="79397" y="155107"/>
                    </a:cubicBezTo>
                    <a:cubicBezTo>
                      <a:pt x="81322" y="155107"/>
                      <a:pt x="82888" y="153542"/>
                      <a:pt x="82888" y="151650"/>
                    </a:cubicBezTo>
                    <a:cubicBezTo>
                      <a:pt x="82888" y="149725"/>
                      <a:pt x="81322" y="148159"/>
                      <a:pt x="79397" y="148159"/>
                    </a:cubicBezTo>
                    <a:close/>
                    <a:moveTo>
                      <a:pt x="71145" y="138569"/>
                    </a:moveTo>
                    <a:cubicBezTo>
                      <a:pt x="81844" y="138569"/>
                      <a:pt x="90912" y="144571"/>
                      <a:pt x="90912" y="151650"/>
                    </a:cubicBezTo>
                    <a:cubicBezTo>
                      <a:pt x="90912" y="158696"/>
                      <a:pt x="81844" y="164698"/>
                      <a:pt x="71145" y="164698"/>
                    </a:cubicBezTo>
                    <a:cubicBezTo>
                      <a:pt x="60445" y="164698"/>
                      <a:pt x="51377" y="158696"/>
                      <a:pt x="51377" y="151650"/>
                    </a:cubicBezTo>
                    <a:cubicBezTo>
                      <a:pt x="51377" y="144571"/>
                      <a:pt x="60445" y="138569"/>
                      <a:pt x="71145" y="138569"/>
                    </a:cubicBezTo>
                    <a:close/>
                    <a:moveTo>
                      <a:pt x="71145" y="132469"/>
                    </a:moveTo>
                    <a:cubicBezTo>
                      <a:pt x="64425" y="132469"/>
                      <a:pt x="58064" y="134329"/>
                      <a:pt x="53236" y="137754"/>
                    </a:cubicBezTo>
                    <a:cubicBezTo>
                      <a:pt x="48115" y="141374"/>
                      <a:pt x="45277" y="146300"/>
                      <a:pt x="45277" y="151650"/>
                    </a:cubicBezTo>
                    <a:cubicBezTo>
                      <a:pt x="45277" y="156967"/>
                      <a:pt x="48115" y="161892"/>
                      <a:pt x="53236" y="165513"/>
                    </a:cubicBezTo>
                    <a:cubicBezTo>
                      <a:pt x="58064" y="168938"/>
                      <a:pt x="64425" y="170798"/>
                      <a:pt x="71145" y="170798"/>
                    </a:cubicBezTo>
                    <a:cubicBezTo>
                      <a:pt x="77864" y="170798"/>
                      <a:pt x="84225" y="168938"/>
                      <a:pt x="89053" y="165513"/>
                    </a:cubicBezTo>
                    <a:cubicBezTo>
                      <a:pt x="94174" y="161892"/>
                      <a:pt x="97012" y="156967"/>
                      <a:pt x="97012" y="151650"/>
                    </a:cubicBezTo>
                    <a:cubicBezTo>
                      <a:pt x="97012" y="146300"/>
                      <a:pt x="94174" y="141374"/>
                      <a:pt x="89053" y="137754"/>
                    </a:cubicBezTo>
                    <a:cubicBezTo>
                      <a:pt x="84225" y="134329"/>
                      <a:pt x="77864" y="132469"/>
                      <a:pt x="71145" y="132469"/>
                    </a:cubicBezTo>
                    <a:close/>
                    <a:moveTo>
                      <a:pt x="71145" y="0"/>
                    </a:moveTo>
                    <a:cubicBezTo>
                      <a:pt x="58782" y="0"/>
                      <a:pt x="47169" y="4795"/>
                      <a:pt x="38459" y="13537"/>
                    </a:cubicBezTo>
                    <a:cubicBezTo>
                      <a:pt x="37253" y="14744"/>
                      <a:pt x="37253" y="16669"/>
                      <a:pt x="38459" y="17876"/>
                    </a:cubicBezTo>
                    <a:cubicBezTo>
                      <a:pt x="39047" y="18463"/>
                      <a:pt x="39829" y="18756"/>
                      <a:pt x="40612" y="18756"/>
                    </a:cubicBezTo>
                    <a:cubicBezTo>
                      <a:pt x="41395" y="18756"/>
                      <a:pt x="42178" y="18463"/>
                      <a:pt x="42765" y="17876"/>
                    </a:cubicBezTo>
                    <a:cubicBezTo>
                      <a:pt x="50366" y="10275"/>
                      <a:pt x="60413" y="6100"/>
                      <a:pt x="71145" y="6100"/>
                    </a:cubicBezTo>
                    <a:cubicBezTo>
                      <a:pt x="93261" y="6100"/>
                      <a:pt x="111267" y="24106"/>
                      <a:pt x="111267" y="46222"/>
                    </a:cubicBezTo>
                    <a:cubicBezTo>
                      <a:pt x="111267" y="68371"/>
                      <a:pt x="93261" y="86345"/>
                      <a:pt x="71145" y="86345"/>
                    </a:cubicBezTo>
                    <a:cubicBezTo>
                      <a:pt x="49028" y="86345"/>
                      <a:pt x="31022" y="68371"/>
                      <a:pt x="31022" y="46222"/>
                    </a:cubicBezTo>
                    <a:cubicBezTo>
                      <a:pt x="31022" y="39209"/>
                      <a:pt x="32849" y="32326"/>
                      <a:pt x="36339" y="26259"/>
                    </a:cubicBezTo>
                    <a:cubicBezTo>
                      <a:pt x="37187" y="24791"/>
                      <a:pt x="36665" y="22932"/>
                      <a:pt x="35197" y="22084"/>
                    </a:cubicBezTo>
                    <a:cubicBezTo>
                      <a:pt x="34730" y="21807"/>
                      <a:pt x="34213" y="21676"/>
                      <a:pt x="33700" y="21676"/>
                    </a:cubicBezTo>
                    <a:cubicBezTo>
                      <a:pt x="32640" y="21676"/>
                      <a:pt x="31594" y="22236"/>
                      <a:pt x="31022" y="23225"/>
                    </a:cubicBezTo>
                    <a:cubicBezTo>
                      <a:pt x="27043" y="30206"/>
                      <a:pt x="24922" y="38165"/>
                      <a:pt x="24922" y="46222"/>
                    </a:cubicBezTo>
                    <a:cubicBezTo>
                      <a:pt x="24922" y="47951"/>
                      <a:pt x="25020" y="49647"/>
                      <a:pt x="25183" y="51311"/>
                    </a:cubicBezTo>
                    <a:cubicBezTo>
                      <a:pt x="22087" y="50453"/>
                      <a:pt x="18896" y="50011"/>
                      <a:pt x="15681" y="50011"/>
                    </a:cubicBezTo>
                    <a:cubicBezTo>
                      <a:pt x="13883" y="50011"/>
                      <a:pt x="12077" y="50150"/>
                      <a:pt x="10276" y="50430"/>
                    </a:cubicBezTo>
                    <a:cubicBezTo>
                      <a:pt x="9526" y="50528"/>
                      <a:pt x="8841" y="50920"/>
                      <a:pt x="8351" y="51539"/>
                    </a:cubicBezTo>
                    <a:cubicBezTo>
                      <a:pt x="3915" y="57085"/>
                      <a:pt x="1240" y="63804"/>
                      <a:pt x="620" y="70916"/>
                    </a:cubicBezTo>
                    <a:cubicBezTo>
                      <a:pt x="1" y="78222"/>
                      <a:pt x="1632" y="85431"/>
                      <a:pt x="5285" y="91792"/>
                    </a:cubicBezTo>
                    <a:cubicBezTo>
                      <a:pt x="7177" y="95054"/>
                      <a:pt x="9526" y="97957"/>
                      <a:pt x="12266" y="100469"/>
                    </a:cubicBezTo>
                    <a:cubicBezTo>
                      <a:pt x="8743" y="108559"/>
                      <a:pt x="6949" y="117171"/>
                      <a:pt x="6949" y="126076"/>
                    </a:cubicBezTo>
                    <a:cubicBezTo>
                      <a:pt x="6949" y="143560"/>
                      <a:pt x="14223" y="160457"/>
                      <a:pt x="26879" y="172526"/>
                    </a:cubicBezTo>
                    <a:lnTo>
                      <a:pt x="26879" y="198394"/>
                    </a:lnTo>
                    <a:cubicBezTo>
                      <a:pt x="26879" y="204102"/>
                      <a:pt x="31511" y="208767"/>
                      <a:pt x="37253" y="208767"/>
                    </a:cubicBezTo>
                    <a:lnTo>
                      <a:pt x="49485" y="208767"/>
                    </a:lnTo>
                    <a:cubicBezTo>
                      <a:pt x="55193" y="208767"/>
                      <a:pt x="59858" y="204102"/>
                      <a:pt x="59858" y="198394"/>
                    </a:cubicBezTo>
                    <a:lnTo>
                      <a:pt x="59858" y="189260"/>
                    </a:lnTo>
                    <a:cubicBezTo>
                      <a:pt x="63577" y="189913"/>
                      <a:pt x="67361" y="190239"/>
                      <a:pt x="71145" y="190239"/>
                    </a:cubicBezTo>
                    <a:cubicBezTo>
                      <a:pt x="74928" y="190239"/>
                      <a:pt x="78712" y="189913"/>
                      <a:pt x="82431" y="189260"/>
                    </a:cubicBezTo>
                    <a:lnTo>
                      <a:pt x="82431" y="198394"/>
                    </a:lnTo>
                    <a:cubicBezTo>
                      <a:pt x="82431" y="204102"/>
                      <a:pt x="87096" y="208767"/>
                      <a:pt x="92804" y="208767"/>
                    </a:cubicBezTo>
                    <a:lnTo>
                      <a:pt x="105037" y="208767"/>
                    </a:lnTo>
                    <a:cubicBezTo>
                      <a:pt x="110778" y="208767"/>
                      <a:pt x="115410" y="204102"/>
                      <a:pt x="115410" y="198394"/>
                    </a:cubicBezTo>
                    <a:lnTo>
                      <a:pt x="115410" y="172526"/>
                    </a:lnTo>
                    <a:cubicBezTo>
                      <a:pt x="121836" y="166394"/>
                      <a:pt x="126859" y="159152"/>
                      <a:pt x="130284" y="150997"/>
                    </a:cubicBezTo>
                    <a:cubicBezTo>
                      <a:pt x="130969" y="149432"/>
                      <a:pt x="130219" y="147638"/>
                      <a:pt x="128686" y="146985"/>
                    </a:cubicBezTo>
                    <a:cubicBezTo>
                      <a:pt x="128295" y="146822"/>
                      <a:pt x="127889" y="146745"/>
                      <a:pt x="127490" y="146745"/>
                    </a:cubicBezTo>
                    <a:cubicBezTo>
                      <a:pt x="126295" y="146745"/>
                      <a:pt x="125163" y="147442"/>
                      <a:pt x="124674" y="148616"/>
                    </a:cubicBezTo>
                    <a:cubicBezTo>
                      <a:pt x="121477" y="156184"/>
                      <a:pt x="116812" y="162871"/>
                      <a:pt x="110778" y="168482"/>
                    </a:cubicBezTo>
                    <a:cubicBezTo>
                      <a:pt x="109832" y="169362"/>
                      <a:pt x="109310" y="170635"/>
                      <a:pt x="109310" y="171907"/>
                    </a:cubicBezTo>
                    <a:lnTo>
                      <a:pt x="109310" y="198394"/>
                    </a:lnTo>
                    <a:cubicBezTo>
                      <a:pt x="109310" y="200743"/>
                      <a:pt x="107385" y="202635"/>
                      <a:pt x="105037" y="202635"/>
                    </a:cubicBezTo>
                    <a:lnTo>
                      <a:pt x="92804" y="202635"/>
                    </a:lnTo>
                    <a:cubicBezTo>
                      <a:pt x="90456" y="202635"/>
                      <a:pt x="88564" y="200743"/>
                      <a:pt x="88564" y="198394"/>
                    </a:cubicBezTo>
                    <a:lnTo>
                      <a:pt x="88564" y="187010"/>
                    </a:lnTo>
                    <a:cubicBezTo>
                      <a:pt x="88564" y="185705"/>
                      <a:pt x="87976" y="184498"/>
                      <a:pt x="86965" y="183682"/>
                    </a:cubicBezTo>
                    <a:cubicBezTo>
                      <a:pt x="86194" y="183060"/>
                      <a:pt x="85251" y="182742"/>
                      <a:pt x="84282" y="182742"/>
                    </a:cubicBezTo>
                    <a:cubicBezTo>
                      <a:pt x="83982" y="182742"/>
                      <a:pt x="83678" y="182773"/>
                      <a:pt x="83377" y="182834"/>
                    </a:cubicBezTo>
                    <a:cubicBezTo>
                      <a:pt x="79381" y="183699"/>
                      <a:pt x="75271" y="184131"/>
                      <a:pt x="71157" y="184131"/>
                    </a:cubicBezTo>
                    <a:cubicBezTo>
                      <a:pt x="67043" y="184131"/>
                      <a:pt x="62924" y="183699"/>
                      <a:pt x="58912" y="182834"/>
                    </a:cubicBezTo>
                    <a:cubicBezTo>
                      <a:pt x="58611" y="182773"/>
                      <a:pt x="58307" y="182742"/>
                      <a:pt x="58007" y="182742"/>
                    </a:cubicBezTo>
                    <a:cubicBezTo>
                      <a:pt x="57038" y="182742"/>
                      <a:pt x="56096" y="183060"/>
                      <a:pt x="55324" y="183682"/>
                    </a:cubicBezTo>
                    <a:cubicBezTo>
                      <a:pt x="54313" y="184498"/>
                      <a:pt x="53726" y="185705"/>
                      <a:pt x="53726" y="187010"/>
                    </a:cubicBezTo>
                    <a:lnTo>
                      <a:pt x="53726" y="198394"/>
                    </a:lnTo>
                    <a:cubicBezTo>
                      <a:pt x="53726" y="200743"/>
                      <a:pt x="51834" y="202635"/>
                      <a:pt x="49485" y="202635"/>
                    </a:cubicBezTo>
                    <a:lnTo>
                      <a:pt x="37253" y="202635"/>
                    </a:lnTo>
                    <a:cubicBezTo>
                      <a:pt x="34904" y="202635"/>
                      <a:pt x="32979" y="200743"/>
                      <a:pt x="32979" y="198394"/>
                    </a:cubicBezTo>
                    <a:lnTo>
                      <a:pt x="32979" y="171907"/>
                    </a:lnTo>
                    <a:cubicBezTo>
                      <a:pt x="32979" y="170635"/>
                      <a:pt x="32457" y="169362"/>
                      <a:pt x="31511" y="168482"/>
                    </a:cubicBezTo>
                    <a:cubicBezTo>
                      <a:pt x="19801" y="157554"/>
                      <a:pt x="13081" y="142092"/>
                      <a:pt x="13081" y="126076"/>
                    </a:cubicBezTo>
                    <a:cubicBezTo>
                      <a:pt x="13081" y="117888"/>
                      <a:pt x="14745" y="109962"/>
                      <a:pt x="18039" y="102524"/>
                    </a:cubicBezTo>
                    <a:cubicBezTo>
                      <a:pt x="19018" y="100306"/>
                      <a:pt x="18463" y="97762"/>
                      <a:pt x="16669" y="96196"/>
                    </a:cubicBezTo>
                    <a:cubicBezTo>
                      <a:pt x="14256" y="94076"/>
                      <a:pt x="12200" y="91564"/>
                      <a:pt x="10602" y="88759"/>
                    </a:cubicBezTo>
                    <a:cubicBezTo>
                      <a:pt x="4633" y="78418"/>
                      <a:pt x="5383" y="65827"/>
                      <a:pt x="12396" y="56302"/>
                    </a:cubicBezTo>
                    <a:cubicBezTo>
                      <a:pt x="13485" y="56183"/>
                      <a:pt x="14577" y="56123"/>
                      <a:pt x="15667" y="56123"/>
                    </a:cubicBezTo>
                    <a:cubicBezTo>
                      <a:pt x="19349" y="56123"/>
                      <a:pt x="23015" y="56802"/>
                      <a:pt x="26488" y="58161"/>
                    </a:cubicBezTo>
                    <a:cubicBezTo>
                      <a:pt x="31740" y="77896"/>
                      <a:pt x="49779" y="92477"/>
                      <a:pt x="71145" y="92477"/>
                    </a:cubicBezTo>
                    <a:cubicBezTo>
                      <a:pt x="92511" y="92477"/>
                      <a:pt x="110549" y="77896"/>
                      <a:pt x="115801" y="58161"/>
                    </a:cubicBezTo>
                    <a:cubicBezTo>
                      <a:pt x="119274" y="56802"/>
                      <a:pt x="122941" y="56123"/>
                      <a:pt x="126622" y="56123"/>
                    </a:cubicBezTo>
                    <a:cubicBezTo>
                      <a:pt x="127712" y="56123"/>
                      <a:pt x="128804" y="56183"/>
                      <a:pt x="129893" y="56302"/>
                    </a:cubicBezTo>
                    <a:cubicBezTo>
                      <a:pt x="136906" y="65827"/>
                      <a:pt x="137656" y="78418"/>
                      <a:pt x="131687" y="88759"/>
                    </a:cubicBezTo>
                    <a:cubicBezTo>
                      <a:pt x="130089" y="91564"/>
                      <a:pt x="128034" y="94076"/>
                      <a:pt x="125620" y="96196"/>
                    </a:cubicBezTo>
                    <a:cubicBezTo>
                      <a:pt x="123826" y="97762"/>
                      <a:pt x="123271" y="100306"/>
                      <a:pt x="124250" y="102524"/>
                    </a:cubicBezTo>
                    <a:cubicBezTo>
                      <a:pt x="127544" y="109962"/>
                      <a:pt x="129208" y="117856"/>
                      <a:pt x="129208" y="126076"/>
                    </a:cubicBezTo>
                    <a:cubicBezTo>
                      <a:pt x="129208" y="130121"/>
                      <a:pt x="128784" y="134198"/>
                      <a:pt x="127968" y="138145"/>
                    </a:cubicBezTo>
                    <a:cubicBezTo>
                      <a:pt x="127610" y="139776"/>
                      <a:pt x="128653" y="141407"/>
                      <a:pt x="130317" y="141766"/>
                    </a:cubicBezTo>
                    <a:cubicBezTo>
                      <a:pt x="130513" y="141799"/>
                      <a:pt x="130741" y="141831"/>
                      <a:pt x="130937" y="141831"/>
                    </a:cubicBezTo>
                    <a:cubicBezTo>
                      <a:pt x="132372" y="141831"/>
                      <a:pt x="133644" y="140853"/>
                      <a:pt x="133938" y="139385"/>
                    </a:cubicBezTo>
                    <a:cubicBezTo>
                      <a:pt x="134851" y="135046"/>
                      <a:pt x="135340" y="130545"/>
                      <a:pt x="135340" y="126076"/>
                    </a:cubicBezTo>
                    <a:cubicBezTo>
                      <a:pt x="135340" y="117171"/>
                      <a:pt x="133546" y="108559"/>
                      <a:pt x="130023" y="100469"/>
                    </a:cubicBezTo>
                    <a:cubicBezTo>
                      <a:pt x="132763" y="97957"/>
                      <a:pt x="135112" y="95054"/>
                      <a:pt x="137004" y="91825"/>
                    </a:cubicBezTo>
                    <a:cubicBezTo>
                      <a:pt x="140657" y="85431"/>
                      <a:pt x="142288" y="78222"/>
                      <a:pt x="141669" y="70916"/>
                    </a:cubicBezTo>
                    <a:cubicBezTo>
                      <a:pt x="141049" y="63804"/>
                      <a:pt x="138374" y="57085"/>
                      <a:pt x="133938" y="51539"/>
                    </a:cubicBezTo>
                    <a:cubicBezTo>
                      <a:pt x="133449" y="50920"/>
                      <a:pt x="132763" y="50528"/>
                      <a:pt x="132013" y="50430"/>
                    </a:cubicBezTo>
                    <a:cubicBezTo>
                      <a:pt x="130212" y="50150"/>
                      <a:pt x="128406" y="50011"/>
                      <a:pt x="126608" y="50011"/>
                    </a:cubicBezTo>
                    <a:cubicBezTo>
                      <a:pt x="123393" y="50011"/>
                      <a:pt x="120202" y="50453"/>
                      <a:pt x="117106" y="51311"/>
                    </a:cubicBezTo>
                    <a:cubicBezTo>
                      <a:pt x="117269" y="49647"/>
                      <a:pt x="117367" y="47951"/>
                      <a:pt x="117367" y="46222"/>
                    </a:cubicBezTo>
                    <a:cubicBezTo>
                      <a:pt x="117367" y="20746"/>
                      <a:pt x="96653" y="0"/>
                      <a:pt x="7114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 dirty="0"/>
              </a:p>
            </p:txBody>
          </p:sp>
        </p:grpSp>
      </p:grpSp>
      <p:grpSp>
        <p:nvGrpSpPr>
          <p:cNvPr id="706" name="Google Shape;706;p43"/>
          <p:cNvGrpSpPr/>
          <p:nvPr/>
        </p:nvGrpSpPr>
        <p:grpSpPr>
          <a:xfrm>
            <a:off x="1133588" y="1084496"/>
            <a:ext cx="899511" cy="1194504"/>
            <a:chOff x="3330800" y="2957425"/>
            <a:chExt cx="1744200" cy="1944300"/>
          </a:xfrm>
        </p:grpSpPr>
        <p:sp>
          <p:nvSpPr>
            <p:cNvPr id="707" name="Google Shape;707;p43"/>
            <p:cNvSpPr/>
            <p:nvPr/>
          </p:nvSpPr>
          <p:spPr>
            <a:xfrm>
              <a:off x="3330800" y="2957425"/>
              <a:ext cx="1744200" cy="19443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8996" tIns="98996" rIns="98996" bIns="98996" anchor="ctr" anchorCtr="0">
              <a:noAutofit/>
            </a:bodyPr>
            <a:lstStyle/>
            <a:p>
              <a:endParaRPr sz="1949"/>
            </a:p>
          </p:txBody>
        </p:sp>
        <p:grpSp>
          <p:nvGrpSpPr>
            <p:cNvPr id="708" name="Google Shape;708;p43"/>
            <p:cNvGrpSpPr/>
            <p:nvPr/>
          </p:nvGrpSpPr>
          <p:grpSpPr>
            <a:xfrm>
              <a:off x="3570786" y="3115894"/>
              <a:ext cx="1264248" cy="1627347"/>
              <a:chOff x="1772875" y="238125"/>
              <a:chExt cx="4054675" cy="5219200"/>
            </a:xfrm>
          </p:grpSpPr>
          <p:sp>
            <p:nvSpPr>
              <p:cNvPr id="709" name="Google Shape;709;p43"/>
              <p:cNvSpPr/>
              <p:nvPr/>
            </p:nvSpPr>
            <p:spPr>
              <a:xfrm>
                <a:off x="1849525" y="314775"/>
                <a:ext cx="3901375" cy="5065875"/>
              </a:xfrm>
              <a:custGeom>
                <a:avLst/>
                <a:gdLst/>
                <a:ahLst/>
                <a:cxnLst/>
                <a:rect l="l" t="t" r="r" b="b"/>
                <a:pathLst>
                  <a:path w="156055" h="202635" extrusionOk="0">
                    <a:moveTo>
                      <a:pt x="4078" y="0"/>
                    </a:moveTo>
                    <a:cubicBezTo>
                      <a:pt x="1828" y="0"/>
                      <a:pt x="1" y="1827"/>
                      <a:pt x="1" y="4078"/>
                    </a:cubicBezTo>
                    <a:lnTo>
                      <a:pt x="1" y="190402"/>
                    </a:lnTo>
                    <a:cubicBezTo>
                      <a:pt x="1" y="197155"/>
                      <a:pt x="5481" y="202635"/>
                      <a:pt x="12233" y="202635"/>
                    </a:cubicBezTo>
                    <a:lnTo>
                      <a:pt x="143822" y="202635"/>
                    </a:lnTo>
                    <a:cubicBezTo>
                      <a:pt x="150574" y="202635"/>
                      <a:pt x="156054" y="197155"/>
                      <a:pt x="156054" y="190402"/>
                    </a:cubicBezTo>
                    <a:lnTo>
                      <a:pt x="156054" y="4078"/>
                    </a:lnTo>
                    <a:cubicBezTo>
                      <a:pt x="156054" y="1827"/>
                      <a:pt x="154228" y="0"/>
                      <a:pt x="151977" y="0"/>
                    </a:cubicBezTo>
                    <a:lnTo>
                      <a:pt x="130774" y="0"/>
                    </a:lnTo>
                    <a:cubicBezTo>
                      <a:pt x="128523" y="0"/>
                      <a:pt x="126696" y="1827"/>
                      <a:pt x="126696" y="4078"/>
                    </a:cubicBezTo>
                    <a:lnTo>
                      <a:pt x="126696" y="56204"/>
                    </a:lnTo>
                    <a:cubicBezTo>
                      <a:pt x="126696" y="58455"/>
                      <a:pt x="124870" y="60282"/>
                      <a:pt x="122619" y="60282"/>
                    </a:cubicBezTo>
                    <a:lnTo>
                      <a:pt x="33436" y="60282"/>
                    </a:lnTo>
                    <a:cubicBezTo>
                      <a:pt x="31185" y="60282"/>
                      <a:pt x="29359" y="58455"/>
                      <a:pt x="29359" y="56204"/>
                    </a:cubicBezTo>
                    <a:lnTo>
                      <a:pt x="29359" y="4078"/>
                    </a:lnTo>
                    <a:cubicBezTo>
                      <a:pt x="29359" y="1827"/>
                      <a:pt x="27532" y="0"/>
                      <a:pt x="2528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10" name="Google Shape;710;p43"/>
              <p:cNvSpPr/>
              <p:nvPr/>
            </p:nvSpPr>
            <p:spPr>
              <a:xfrm>
                <a:off x="1772875" y="238125"/>
                <a:ext cx="4054675" cy="5219200"/>
              </a:xfrm>
              <a:custGeom>
                <a:avLst/>
                <a:gdLst/>
                <a:ahLst/>
                <a:cxnLst/>
                <a:rect l="l" t="t" r="r" b="b"/>
                <a:pathLst>
                  <a:path w="162187" h="208768" extrusionOk="0">
                    <a:moveTo>
                      <a:pt x="81583" y="96718"/>
                    </a:moveTo>
                    <a:cubicBezTo>
                      <a:pt x="69938" y="96718"/>
                      <a:pt x="59010" y="101872"/>
                      <a:pt x="51573" y="110875"/>
                    </a:cubicBezTo>
                    <a:cubicBezTo>
                      <a:pt x="50496" y="112180"/>
                      <a:pt x="50659" y="114104"/>
                      <a:pt x="51964" y="115181"/>
                    </a:cubicBezTo>
                    <a:cubicBezTo>
                      <a:pt x="52532" y="115649"/>
                      <a:pt x="53217" y="115877"/>
                      <a:pt x="53899" y="115877"/>
                    </a:cubicBezTo>
                    <a:cubicBezTo>
                      <a:pt x="54783" y="115877"/>
                      <a:pt x="55662" y="115494"/>
                      <a:pt x="56270" y="114757"/>
                    </a:cubicBezTo>
                    <a:cubicBezTo>
                      <a:pt x="62533" y="107189"/>
                      <a:pt x="71764" y="102850"/>
                      <a:pt x="81583" y="102850"/>
                    </a:cubicBezTo>
                    <a:cubicBezTo>
                      <a:pt x="98154" y="102850"/>
                      <a:pt x="111854" y="115148"/>
                      <a:pt x="114105" y="131099"/>
                    </a:cubicBezTo>
                    <a:lnTo>
                      <a:pt x="105167" y="124119"/>
                    </a:lnTo>
                    <a:cubicBezTo>
                      <a:pt x="104622" y="123683"/>
                      <a:pt x="103970" y="123474"/>
                      <a:pt x="103318" y="123474"/>
                    </a:cubicBezTo>
                    <a:cubicBezTo>
                      <a:pt x="102409" y="123474"/>
                      <a:pt x="101502" y="123880"/>
                      <a:pt x="100894" y="124641"/>
                    </a:cubicBezTo>
                    <a:cubicBezTo>
                      <a:pt x="99850" y="125978"/>
                      <a:pt x="100078" y="127902"/>
                      <a:pt x="101416" y="128946"/>
                    </a:cubicBezTo>
                    <a:lnTo>
                      <a:pt x="115540" y="140004"/>
                    </a:lnTo>
                    <a:cubicBezTo>
                      <a:pt x="116028" y="140389"/>
                      <a:pt x="116724" y="140619"/>
                      <a:pt x="117446" y="140619"/>
                    </a:cubicBezTo>
                    <a:cubicBezTo>
                      <a:pt x="118315" y="140619"/>
                      <a:pt x="119222" y="140285"/>
                      <a:pt x="119846" y="139483"/>
                    </a:cubicBezTo>
                    <a:lnTo>
                      <a:pt x="130904" y="125326"/>
                    </a:lnTo>
                    <a:cubicBezTo>
                      <a:pt x="131915" y="124021"/>
                      <a:pt x="131687" y="122096"/>
                      <a:pt x="130350" y="121052"/>
                    </a:cubicBezTo>
                    <a:cubicBezTo>
                      <a:pt x="129799" y="120612"/>
                      <a:pt x="129139" y="120398"/>
                      <a:pt x="128481" y="120398"/>
                    </a:cubicBezTo>
                    <a:cubicBezTo>
                      <a:pt x="127578" y="120398"/>
                      <a:pt x="126680" y="120801"/>
                      <a:pt x="126076" y="121574"/>
                    </a:cubicBezTo>
                    <a:lnTo>
                      <a:pt x="120009" y="129305"/>
                    </a:lnTo>
                    <a:cubicBezTo>
                      <a:pt x="116975" y="110842"/>
                      <a:pt x="100894" y="96718"/>
                      <a:pt x="81583" y="96718"/>
                    </a:cubicBezTo>
                    <a:close/>
                    <a:moveTo>
                      <a:pt x="133840" y="0"/>
                    </a:moveTo>
                    <a:cubicBezTo>
                      <a:pt x="129893" y="0"/>
                      <a:pt x="126696" y="3197"/>
                      <a:pt x="126696" y="7144"/>
                    </a:cubicBezTo>
                    <a:lnTo>
                      <a:pt x="126696" y="59270"/>
                    </a:lnTo>
                    <a:cubicBezTo>
                      <a:pt x="126696" y="59857"/>
                      <a:pt x="126239" y="60314"/>
                      <a:pt x="125685" y="60314"/>
                    </a:cubicBezTo>
                    <a:lnTo>
                      <a:pt x="61163" y="60314"/>
                    </a:lnTo>
                    <a:cubicBezTo>
                      <a:pt x="59467" y="60314"/>
                      <a:pt x="58097" y="61684"/>
                      <a:pt x="58097" y="63348"/>
                    </a:cubicBezTo>
                    <a:cubicBezTo>
                      <a:pt x="58097" y="65044"/>
                      <a:pt x="59467" y="66414"/>
                      <a:pt x="61163" y="66414"/>
                    </a:cubicBezTo>
                    <a:lnTo>
                      <a:pt x="125685" y="66414"/>
                    </a:lnTo>
                    <a:cubicBezTo>
                      <a:pt x="129599" y="66414"/>
                      <a:pt x="132829" y="63217"/>
                      <a:pt x="132829" y="59270"/>
                    </a:cubicBezTo>
                    <a:lnTo>
                      <a:pt x="132829" y="7144"/>
                    </a:lnTo>
                    <a:cubicBezTo>
                      <a:pt x="132829" y="6589"/>
                      <a:pt x="133285" y="6100"/>
                      <a:pt x="133840" y="6100"/>
                    </a:cubicBezTo>
                    <a:lnTo>
                      <a:pt x="155043" y="6100"/>
                    </a:lnTo>
                    <a:cubicBezTo>
                      <a:pt x="155597" y="6100"/>
                      <a:pt x="156054" y="6589"/>
                      <a:pt x="156054" y="7144"/>
                    </a:cubicBezTo>
                    <a:lnTo>
                      <a:pt x="156054" y="161925"/>
                    </a:lnTo>
                    <a:cubicBezTo>
                      <a:pt x="156054" y="163621"/>
                      <a:pt x="157424" y="164991"/>
                      <a:pt x="159120" y="164991"/>
                    </a:cubicBezTo>
                    <a:cubicBezTo>
                      <a:pt x="160817" y="164991"/>
                      <a:pt x="162187" y="163621"/>
                      <a:pt x="162187" y="161925"/>
                    </a:cubicBezTo>
                    <a:lnTo>
                      <a:pt x="162187" y="7144"/>
                    </a:lnTo>
                    <a:cubicBezTo>
                      <a:pt x="162187" y="3197"/>
                      <a:pt x="158990" y="0"/>
                      <a:pt x="155043" y="0"/>
                    </a:cubicBezTo>
                    <a:close/>
                    <a:moveTo>
                      <a:pt x="47791" y="120409"/>
                    </a:moveTo>
                    <a:cubicBezTo>
                      <a:pt x="47155" y="120409"/>
                      <a:pt x="46511" y="120608"/>
                      <a:pt x="45962" y="121052"/>
                    </a:cubicBezTo>
                    <a:lnTo>
                      <a:pt x="31838" y="132110"/>
                    </a:lnTo>
                    <a:cubicBezTo>
                      <a:pt x="30500" y="133154"/>
                      <a:pt x="30272" y="135046"/>
                      <a:pt x="31316" y="136384"/>
                    </a:cubicBezTo>
                    <a:cubicBezTo>
                      <a:pt x="31900" y="137157"/>
                      <a:pt x="32791" y="137560"/>
                      <a:pt x="33696" y="137560"/>
                    </a:cubicBezTo>
                    <a:cubicBezTo>
                      <a:pt x="34357" y="137560"/>
                      <a:pt x="35025" y="137346"/>
                      <a:pt x="35589" y="136906"/>
                    </a:cubicBezTo>
                    <a:lnTo>
                      <a:pt x="42928" y="131197"/>
                    </a:lnTo>
                    <a:lnTo>
                      <a:pt x="42928" y="131197"/>
                    </a:lnTo>
                    <a:cubicBezTo>
                      <a:pt x="42765" y="132665"/>
                      <a:pt x="42667" y="134166"/>
                      <a:pt x="42667" y="135666"/>
                    </a:cubicBezTo>
                    <a:cubicBezTo>
                      <a:pt x="42667" y="157130"/>
                      <a:pt x="60119" y="174614"/>
                      <a:pt x="81583" y="174614"/>
                    </a:cubicBezTo>
                    <a:cubicBezTo>
                      <a:pt x="97599" y="174614"/>
                      <a:pt x="111821" y="164991"/>
                      <a:pt x="117758" y="150117"/>
                    </a:cubicBezTo>
                    <a:cubicBezTo>
                      <a:pt x="118378" y="148551"/>
                      <a:pt x="117628" y="146789"/>
                      <a:pt x="116062" y="146170"/>
                    </a:cubicBezTo>
                    <a:cubicBezTo>
                      <a:pt x="115686" y="146013"/>
                      <a:pt x="115296" y="145939"/>
                      <a:pt x="114913" y="145939"/>
                    </a:cubicBezTo>
                    <a:cubicBezTo>
                      <a:pt x="113702" y="145939"/>
                      <a:pt x="112553" y="146677"/>
                      <a:pt x="112082" y="147866"/>
                    </a:cubicBezTo>
                    <a:cubicBezTo>
                      <a:pt x="107059" y="160392"/>
                      <a:pt x="95087" y="168482"/>
                      <a:pt x="81583" y="168482"/>
                    </a:cubicBezTo>
                    <a:cubicBezTo>
                      <a:pt x="63511" y="168482"/>
                      <a:pt x="48767" y="153770"/>
                      <a:pt x="48767" y="135666"/>
                    </a:cubicBezTo>
                    <a:cubicBezTo>
                      <a:pt x="48767" y="133807"/>
                      <a:pt x="48930" y="131980"/>
                      <a:pt x="49224" y="130186"/>
                    </a:cubicBezTo>
                    <a:lnTo>
                      <a:pt x="56498" y="139483"/>
                    </a:lnTo>
                    <a:cubicBezTo>
                      <a:pt x="57085" y="140233"/>
                      <a:pt x="57999" y="140657"/>
                      <a:pt x="58879" y="140657"/>
                    </a:cubicBezTo>
                    <a:cubicBezTo>
                      <a:pt x="59564" y="140657"/>
                      <a:pt x="60217" y="140429"/>
                      <a:pt x="60771" y="140004"/>
                    </a:cubicBezTo>
                    <a:cubicBezTo>
                      <a:pt x="62109" y="138961"/>
                      <a:pt x="62337" y="137036"/>
                      <a:pt x="61293" y="135699"/>
                    </a:cubicBezTo>
                    <a:lnTo>
                      <a:pt x="50235" y="121574"/>
                    </a:lnTo>
                    <a:cubicBezTo>
                      <a:pt x="49669" y="120851"/>
                      <a:pt x="48739" y="120409"/>
                      <a:pt x="47791" y="120409"/>
                    </a:cubicBezTo>
                    <a:close/>
                    <a:moveTo>
                      <a:pt x="7144" y="0"/>
                    </a:moveTo>
                    <a:cubicBezTo>
                      <a:pt x="3197" y="0"/>
                      <a:pt x="1" y="3197"/>
                      <a:pt x="1" y="7144"/>
                    </a:cubicBezTo>
                    <a:lnTo>
                      <a:pt x="1" y="193468"/>
                    </a:lnTo>
                    <a:cubicBezTo>
                      <a:pt x="1" y="201917"/>
                      <a:pt x="6851" y="208767"/>
                      <a:pt x="15299" y="208767"/>
                    </a:cubicBezTo>
                    <a:lnTo>
                      <a:pt x="146888" y="208767"/>
                    </a:lnTo>
                    <a:cubicBezTo>
                      <a:pt x="155336" y="208767"/>
                      <a:pt x="162187" y="201917"/>
                      <a:pt x="162187" y="193468"/>
                    </a:cubicBezTo>
                    <a:lnTo>
                      <a:pt x="162187" y="174157"/>
                    </a:lnTo>
                    <a:cubicBezTo>
                      <a:pt x="162187" y="172461"/>
                      <a:pt x="160817" y="171091"/>
                      <a:pt x="159120" y="171091"/>
                    </a:cubicBezTo>
                    <a:cubicBezTo>
                      <a:pt x="157424" y="171091"/>
                      <a:pt x="156054" y="172461"/>
                      <a:pt x="156054" y="174157"/>
                    </a:cubicBezTo>
                    <a:lnTo>
                      <a:pt x="156054" y="193468"/>
                    </a:lnTo>
                    <a:cubicBezTo>
                      <a:pt x="156054" y="198524"/>
                      <a:pt x="151944" y="202667"/>
                      <a:pt x="146888" y="202667"/>
                    </a:cubicBezTo>
                    <a:lnTo>
                      <a:pt x="15299" y="202667"/>
                    </a:lnTo>
                    <a:cubicBezTo>
                      <a:pt x="10243" y="202667"/>
                      <a:pt x="6133" y="198524"/>
                      <a:pt x="6133" y="193468"/>
                    </a:cubicBezTo>
                    <a:lnTo>
                      <a:pt x="6133" y="7144"/>
                    </a:lnTo>
                    <a:cubicBezTo>
                      <a:pt x="6133" y="6589"/>
                      <a:pt x="6590" y="6133"/>
                      <a:pt x="7144" y="6133"/>
                    </a:cubicBezTo>
                    <a:lnTo>
                      <a:pt x="28347" y="6133"/>
                    </a:lnTo>
                    <a:cubicBezTo>
                      <a:pt x="28902" y="6133"/>
                      <a:pt x="29358" y="6589"/>
                      <a:pt x="29358" y="7144"/>
                    </a:cubicBezTo>
                    <a:lnTo>
                      <a:pt x="29358" y="59270"/>
                    </a:lnTo>
                    <a:cubicBezTo>
                      <a:pt x="29358" y="63217"/>
                      <a:pt x="32588" y="66414"/>
                      <a:pt x="36502" y="66414"/>
                    </a:cubicBezTo>
                    <a:lnTo>
                      <a:pt x="48930" y="66414"/>
                    </a:lnTo>
                    <a:cubicBezTo>
                      <a:pt x="50594" y="66414"/>
                      <a:pt x="51964" y="65044"/>
                      <a:pt x="51964" y="63348"/>
                    </a:cubicBezTo>
                    <a:cubicBezTo>
                      <a:pt x="51964" y="61684"/>
                      <a:pt x="50594" y="60314"/>
                      <a:pt x="48930" y="60314"/>
                    </a:cubicBezTo>
                    <a:lnTo>
                      <a:pt x="36502" y="60314"/>
                    </a:lnTo>
                    <a:cubicBezTo>
                      <a:pt x="35948" y="60314"/>
                      <a:pt x="35491" y="59857"/>
                      <a:pt x="35491" y="59270"/>
                    </a:cubicBezTo>
                    <a:lnTo>
                      <a:pt x="35491" y="7144"/>
                    </a:lnTo>
                    <a:cubicBezTo>
                      <a:pt x="35491" y="3197"/>
                      <a:pt x="32294" y="0"/>
                      <a:pt x="283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</p:grpSp>
      </p:grpSp>
      <p:grpSp>
        <p:nvGrpSpPr>
          <p:cNvPr id="711" name="Google Shape;711;p43"/>
          <p:cNvGrpSpPr/>
          <p:nvPr/>
        </p:nvGrpSpPr>
        <p:grpSpPr>
          <a:xfrm>
            <a:off x="799279" y="1939610"/>
            <a:ext cx="1048727" cy="948717"/>
            <a:chOff x="2064625" y="2415138"/>
            <a:chExt cx="2351400" cy="2351400"/>
          </a:xfrm>
        </p:grpSpPr>
        <p:sp>
          <p:nvSpPr>
            <p:cNvPr id="712" name="Google Shape;712;p43"/>
            <p:cNvSpPr/>
            <p:nvPr/>
          </p:nvSpPr>
          <p:spPr>
            <a:xfrm>
              <a:off x="2064625" y="2415138"/>
              <a:ext cx="2351400" cy="2351400"/>
            </a:xfrm>
            <a:prstGeom prst="ellipse">
              <a:avLst/>
            </a:prstGeom>
            <a:solidFill>
              <a:schemeClr val="lt1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8996" tIns="98996" rIns="98996" bIns="98996" anchor="ctr" anchorCtr="0">
              <a:noAutofit/>
            </a:bodyPr>
            <a:lstStyle/>
            <a:p>
              <a:endParaRPr sz="1949"/>
            </a:p>
          </p:txBody>
        </p:sp>
        <p:grpSp>
          <p:nvGrpSpPr>
            <p:cNvPr id="713" name="Google Shape;713;p43"/>
            <p:cNvGrpSpPr/>
            <p:nvPr/>
          </p:nvGrpSpPr>
          <p:grpSpPr>
            <a:xfrm>
              <a:off x="2297146" y="2662615"/>
              <a:ext cx="1886348" cy="1856443"/>
              <a:chOff x="1148200" y="238200"/>
              <a:chExt cx="5303200" cy="5219125"/>
            </a:xfrm>
          </p:grpSpPr>
          <p:sp>
            <p:nvSpPr>
              <p:cNvPr id="714" name="Google Shape;714;p43"/>
              <p:cNvSpPr/>
              <p:nvPr/>
            </p:nvSpPr>
            <p:spPr>
              <a:xfrm>
                <a:off x="2878700" y="1926200"/>
                <a:ext cx="1843025" cy="1843025"/>
              </a:xfrm>
              <a:custGeom>
                <a:avLst/>
                <a:gdLst/>
                <a:ahLst/>
                <a:cxnLst/>
                <a:rect l="l" t="t" r="r" b="b"/>
                <a:pathLst>
                  <a:path w="73721" h="73721" extrusionOk="0">
                    <a:moveTo>
                      <a:pt x="36861" y="0"/>
                    </a:moveTo>
                    <a:cubicBezTo>
                      <a:pt x="32424" y="0"/>
                      <a:pt x="29749" y="8775"/>
                      <a:pt x="25900" y="10373"/>
                    </a:cubicBezTo>
                    <a:cubicBezTo>
                      <a:pt x="25198" y="10664"/>
                      <a:pt x="24372" y="10775"/>
                      <a:pt x="23471" y="10775"/>
                    </a:cubicBezTo>
                    <a:cubicBezTo>
                      <a:pt x="20647" y="10775"/>
                      <a:pt x="17084" y="9691"/>
                      <a:pt x="14277" y="9691"/>
                    </a:cubicBezTo>
                    <a:cubicBezTo>
                      <a:pt x="12861" y="9691"/>
                      <a:pt x="11637" y="9967"/>
                      <a:pt x="10797" y="10797"/>
                    </a:cubicBezTo>
                    <a:cubicBezTo>
                      <a:pt x="7796" y="13831"/>
                      <a:pt x="12037" y="21888"/>
                      <a:pt x="10373" y="25900"/>
                    </a:cubicBezTo>
                    <a:cubicBezTo>
                      <a:pt x="8775" y="29749"/>
                      <a:pt x="0" y="32424"/>
                      <a:pt x="0" y="36861"/>
                    </a:cubicBezTo>
                    <a:cubicBezTo>
                      <a:pt x="0" y="41297"/>
                      <a:pt x="8775" y="43972"/>
                      <a:pt x="10373" y="47821"/>
                    </a:cubicBezTo>
                    <a:cubicBezTo>
                      <a:pt x="12037" y="51833"/>
                      <a:pt x="7796" y="59890"/>
                      <a:pt x="10797" y="62924"/>
                    </a:cubicBezTo>
                    <a:cubicBezTo>
                      <a:pt x="11637" y="63754"/>
                      <a:pt x="12861" y="64030"/>
                      <a:pt x="14277" y="64030"/>
                    </a:cubicBezTo>
                    <a:cubicBezTo>
                      <a:pt x="17084" y="64030"/>
                      <a:pt x="20647" y="62946"/>
                      <a:pt x="23471" y="62946"/>
                    </a:cubicBezTo>
                    <a:cubicBezTo>
                      <a:pt x="24372" y="62946"/>
                      <a:pt x="25198" y="63057"/>
                      <a:pt x="25900" y="63348"/>
                    </a:cubicBezTo>
                    <a:cubicBezTo>
                      <a:pt x="29749" y="64946"/>
                      <a:pt x="32424" y="73721"/>
                      <a:pt x="36861" y="73721"/>
                    </a:cubicBezTo>
                    <a:cubicBezTo>
                      <a:pt x="41297" y="73721"/>
                      <a:pt x="43972" y="64946"/>
                      <a:pt x="47821" y="63348"/>
                    </a:cubicBezTo>
                    <a:cubicBezTo>
                      <a:pt x="48523" y="63057"/>
                      <a:pt x="49349" y="62946"/>
                      <a:pt x="50250" y="62946"/>
                    </a:cubicBezTo>
                    <a:cubicBezTo>
                      <a:pt x="53074" y="62946"/>
                      <a:pt x="56637" y="64030"/>
                      <a:pt x="59444" y="64030"/>
                    </a:cubicBezTo>
                    <a:cubicBezTo>
                      <a:pt x="60860" y="64030"/>
                      <a:pt x="62084" y="63754"/>
                      <a:pt x="62924" y="62924"/>
                    </a:cubicBezTo>
                    <a:cubicBezTo>
                      <a:pt x="65925" y="59890"/>
                      <a:pt x="61684" y="51833"/>
                      <a:pt x="63348" y="47821"/>
                    </a:cubicBezTo>
                    <a:cubicBezTo>
                      <a:pt x="64946" y="43972"/>
                      <a:pt x="73721" y="41297"/>
                      <a:pt x="73721" y="36861"/>
                    </a:cubicBezTo>
                    <a:cubicBezTo>
                      <a:pt x="73721" y="32424"/>
                      <a:pt x="64946" y="29749"/>
                      <a:pt x="63348" y="25900"/>
                    </a:cubicBezTo>
                    <a:cubicBezTo>
                      <a:pt x="61684" y="21888"/>
                      <a:pt x="65925" y="13831"/>
                      <a:pt x="62924" y="10797"/>
                    </a:cubicBezTo>
                    <a:cubicBezTo>
                      <a:pt x="62084" y="9967"/>
                      <a:pt x="60860" y="9691"/>
                      <a:pt x="59444" y="9691"/>
                    </a:cubicBezTo>
                    <a:cubicBezTo>
                      <a:pt x="56637" y="9691"/>
                      <a:pt x="53074" y="10775"/>
                      <a:pt x="50250" y="10775"/>
                    </a:cubicBezTo>
                    <a:cubicBezTo>
                      <a:pt x="49349" y="10775"/>
                      <a:pt x="48523" y="10664"/>
                      <a:pt x="47821" y="10373"/>
                    </a:cubicBezTo>
                    <a:cubicBezTo>
                      <a:pt x="43972" y="8775"/>
                      <a:pt x="41297" y="0"/>
                      <a:pt x="3686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15" name="Google Shape;715;p43"/>
              <p:cNvSpPr/>
              <p:nvPr/>
            </p:nvSpPr>
            <p:spPr>
              <a:xfrm>
                <a:off x="3441375" y="2488875"/>
                <a:ext cx="716850" cy="716850"/>
              </a:xfrm>
              <a:custGeom>
                <a:avLst/>
                <a:gdLst/>
                <a:ahLst/>
                <a:cxnLst/>
                <a:rect l="l" t="t" r="r" b="b"/>
                <a:pathLst>
                  <a:path w="28674" h="28674" extrusionOk="0">
                    <a:moveTo>
                      <a:pt x="14354" y="1"/>
                    </a:moveTo>
                    <a:cubicBezTo>
                      <a:pt x="6427" y="1"/>
                      <a:pt x="1" y="6427"/>
                      <a:pt x="1" y="14354"/>
                    </a:cubicBezTo>
                    <a:cubicBezTo>
                      <a:pt x="1" y="22280"/>
                      <a:pt x="6427" y="28674"/>
                      <a:pt x="14354" y="28674"/>
                    </a:cubicBezTo>
                    <a:cubicBezTo>
                      <a:pt x="22280" y="28674"/>
                      <a:pt x="28674" y="22280"/>
                      <a:pt x="28674" y="14354"/>
                    </a:cubicBezTo>
                    <a:cubicBezTo>
                      <a:pt x="28674" y="6427"/>
                      <a:pt x="22280" y="1"/>
                      <a:pt x="1435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16" name="Google Shape;716;p43"/>
              <p:cNvSpPr/>
              <p:nvPr/>
            </p:nvSpPr>
            <p:spPr>
              <a:xfrm>
                <a:off x="1171050" y="314425"/>
                <a:ext cx="2331525" cy="2300225"/>
              </a:xfrm>
              <a:custGeom>
                <a:avLst/>
                <a:gdLst/>
                <a:ahLst/>
                <a:cxnLst/>
                <a:rect l="l" t="t" r="r" b="b"/>
                <a:pathLst>
                  <a:path w="93261" h="92009" extrusionOk="0">
                    <a:moveTo>
                      <a:pt x="61458" y="0"/>
                    </a:moveTo>
                    <a:cubicBezTo>
                      <a:pt x="60379" y="0"/>
                      <a:pt x="59388" y="927"/>
                      <a:pt x="59531" y="2167"/>
                    </a:cubicBezTo>
                    <a:lnTo>
                      <a:pt x="61130" y="15280"/>
                    </a:lnTo>
                    <a:cubicBezTo>
                      <a:pt x="61260" y="16324"/>
                      <a:pt x="60543" y="17270"/>
                      <a:pt x="59531" y="17401"/>
                    </a:cubicBezTo>
                    <a:cubicBezTo>
                      <a:pt x="24596" y="22685"/>
                      <a:pt x="0" y="54881"/>
                      <a:pt x="4339" y="90143"/>
                    </a:cubicBezTo>
                    <a:cubicBezTo>
                      <a:pt x="4339" y="90208"/>
                      <a:pt x="4339" y="90241"/>
                      <a:pt x="4339" y="90273"/>
                    </a:cubicBezTo>
                    <a:cubicBezTo>
                      <a:pt x="4490" y="91419"/>
                      <a:pt x="5408" y="92008"/>
                      <a:pt x="6328" y="92008"/>
                    </a:cubicBezTo>
                    <a:cubicBezTo>
                      <a:pt x="7188" y="92008"/>
                      <a:pt x="8049" y="91493"/>
                      <a:pt x="8286" y="90437"/>
                    </a:cubicBezTo>
                    <a:cubicBezTo>
                      <a:pt x="14125" y="64928"/>
                      <a:pt x="35034" y="44475"/>
                      <a:pt x="62206" y="40300"/>
                    </a:cubicBezTo>
                    <a:cubicBezTo>
                      <a:pt x="62305" y="40285"/>
                      <a:pt x="62404" y="40278"/>
                      <a:pt x="62501" y="40278"/>
                    </a:cubicBezTo>
                    <a:cubicBezTo>
                      <a:pt x="63461" y="40278"/>
                      <a:pt x="64306" y="40986"/>
                      <a:pt x="64424" y="41963"/>
                    </a:cubicBezTo>
                    <a:lnTo>
                      <a:pt x="66023" y="54979"/>
                    </a:lnTo>
                    <a:cubicBezTo>
                      <a:pt x="66145" y="56034"/>
                      <a:pt x="67024" y="56660"/>
                      <a:pt x="67931" y="56660"/>
                    </a:cubicBezTo>
                    <a:cubicBezTo>
                      <a:pt x="68481" y="56660"/>
                      <a:pt x="69041" y="56430"/>
                      <a:pt x="69448" y="55925"/>
                    </a:cubicBezTo>
                    <a:lnTo>
                      <a:pt x="92608" y="26273"/>
                    </a:lnTo>
                    <a:cubicBezTo>
                      <a:pt x="93260" y="25458"/>
                      <a:pt x="93097" y="24251"/>
                      <a:pt x="92282" y="23598"/>
                    </a:cubicBezTo>
                    <a:lnTo>
                      <a:pt x="62630" y="406"/>
                    </a:lnTo>
                    <a:cubicBezTo>
                      <a:pt x="62262" y="125"/>
                      <a:pt x="61854" y="0"/>
                      <a:pt x="614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17" name="Google Shape;717;p43"/>
              <p:cNvSpPr/>
              <p:nvPr/>
            </p:nvSpPr>
            <p:spPr>
              <a:xfrm>
                <a:off x="4017950" y="314600"/>
                <a:ext cx="2330275" cy="2229225"/>
              </a:xfrm>
              <a:custGeom>
                <a:avLst/>
                <a:gdLst/>
                <a:ahLst/>
                <a:cxnLst/>
                <a:rect l="l" t="t" r="r" b="b"/>
                <a:pathLst>
                  <a:path w="93211" h="89169" extrusionOk="0">
                    <a:moveTo>
                      <a:pt x="10546" y="1"/>
                    </a:moveTo>
                    <a:cubicBezTo>
                      <a:pt x="7882" y="1"/>
                      <a:pt x="5190" y="163"/>
                      <a:pt x="2479" y="497"/>
                    </a:cubicBezTo>
                    <a:lnTo>
                      <a:pt x="2349" y="497"/>
                    </a:lnTo>
                    <a:cubicBezTo>
                      <a:pt x="131" y="790"/>
                      <a:pt x="0" y="3954"/>
                      <a:pt x="2186" y="4444"/>
                    </a:cubicBezTo>
                    <a:cubicBezTo>
                      <a:pt x="27694" y="10283"/>
                      <a:pt x="48147" y="31192"/>
                      <a:pt x="52322" y="58364"/>
                    </a:cubicBezTo>
                    <a:cubicBezTo>
                      <a:pt x="52485" y="59441"/>
                      <a:pt x="51735" y="60452"/>
                      <a:pt x="50659" y="60582"/>
                    </a:cubicBezTo>
                    <a:lnTo>
                      <a:pt x="37643" y="62181"/>
                    </a:lnTo>
                    <a:cubicBezTo>
                      <a:pt x="35947" y="62376"/>
                      <a:pt x="35360" y="64529"/>
                      <a:pt x="36697" y="65606"/>
                    </a:cubicBezTo>
                    <a:lnTo>
                      <a:pt x="66349" y="88766"/>
                    </a:lnTo>
                    <a:cubicBezTo>
                      <a:pt x="66689" y="89038"/>
                      <a:pt x="67098" y="89168"/>
                      <a:pt x="67506" y="89168"/>
                    </a:cubicBezTo>
                    <a:cubicBezTo>
                      <a:pt x="68075" y="89168"/>
                      <a:pt x="68644" y="88915"/>
                      <a:pt x="69024" y="88440"/>
                    </a:cubicBezTo>
                    <a:lnTo>
                      <a:pt x="92216" y="58788"/>
                    </a:lnTo>
                    <a:cubicBezTo>
                      <a:pt x="93211" y="57483"/>
                      <a:pt x="92252" y="55676"/>
                      <a:pt x="90693" y="55676"/>
                    </a:cubicBezTo>
                    <a:cubicBezTo>
                      <a:pt x="90615" y="55676"/>
                      <a:pt x="90536" y="55680"/>
                      <a:pt x="90455" y="55689"/>
                    </a:cubicBezTo>
                    <a:lnTo>
                      <a:pt x="77342" y="57288"/>
                    </a:lnTo>
                    <a:cubicBezTo>
                      <a:pt x="77259" y="57298"/>
                      <a:pt x="77178" y="57303"/>
                      <a:pt x="77097" y="57303"/>
                    </a:cubicBezTo>
                    <a:cubicBezTo>
                      <a:pt x="76154" y="57303"/>
                      <a:pt x="75342" y="56621"/>
                      <a:pt x="75221" y="55689"/>
                    </a:cubicBezTo>
                    <a:cubicBezTo>
                      <a:pt x="70343" y="23439"/>
                      <a:pt x="42532" y="1"/>
                      <a:pt x="105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18" name="Google Shape;718;p43"/>
              <p:cNvSpPr/>
              <p:nvPr/>
            </p:nvSpPr>
            <p:spPr>
              <a:xfrm>
                <a:off x="4097850" y="3080775"/>
                <a:ext cx="2331525" cy="2300225"/>
              </a:xfrm>
              <a:custGeom>
                <a:avLst/>
                <a:gdLst/>
                <a:ahLst/>
                <a:cxnLst/>
                <a:rect l="l" t="t" r="r" b="b"/>
                <a:pathLst>
                  <a:path w="93261" h="92009" extrusionOk="0">
                    <a:moveTo>
                      <a:pt x="86934" y="1"/>
                    </a:moveTo>
                    <a:cubicBezTo>
                      <a:pt x="86073" y="1"/>
                      <a:pt x="85212" y="516"/>
                      <a:pt x="84976" y="1573"/>
                    </a:cubicBezTo>
                    <a:cubicBezTo>
                      <a:pt x="79137" y="27081"/>
                      <a:pt x="58227" y="47534"/>
                      <a:pt x="31055" y="51709"/>
                    </a:cubicBezTo>
                    <a:cubicBezTo>
                      <a:pt x="30956" y="51724"/>
                      <a:pt x="30857" y="51732"/>
                      <a:pt x="30760" y="51732"/>
                    </a:cubicBezTo>
                    <a:cubicBezTo>
                      <a:pt x="29800" y="51732"/>
                      <a:pt x="28955" y="51023"/>
                      <a:pt x="28837" y="50046"/>
                    </a:cubicBezTo>
                    <a:lnTo>
                      <a:pt x="27238" y="37030"/>
                    </a:lnTo>
                    <a:cubicBezTo>
                      <a:pt x="27117" y="35975"/>
                      <a:pt x="26237" y="35349"/>
                      <a:pt x="25330" y="35349"/>
                    </a:cubicBezTo>
                    <a:cubicBezTo>
                      <a:pt x="24780" y="35349"/>
                      <a:pt x="24220" y="35579"/>
                      <a:pt x="23813" y="36084"/>
                    </a:cubicBezTo>
                    <a:lnTo>
                      <a:pt x="653" y="65736"/>
                    </a:lnTo>
                    <a:cubicBezTo>
                      <a:pt x="1" y="66551"/>
                      <a:pt x="164" y="67758"/>
                      <a:pt x="979" y="68411"/>
                    </a:cubicBezTo>
                    <a:lnTo>
                      <a:pt x="30631" y="91603"/>
                    </a:lnTo>
                    <a:cubicBezTo>
                      <a:pt x="30999" y="91884"/>
                      <a:pt x="31407" y="92009"/>
                      <a:pt x="31803" y="92009"/>
                    </a:cubicBezTo>
                    <a:cubicBezTo>
                      <a:pt x="32882" y="92009"/>
                      <a:pt x="33873" y="91082"/>
                      <a:pt x="33730" y="89842"/>
                    </a:cubicBezTo>
                    <a:lnTo>
                      <a:pt x="32131" y="76729"/>
                    </a:lnTo>
                    <a:cubicBezTo>
                      <a:pt x="32001" y="75685"/>
                      <a:pt x="32719" y="74739"/>
                      <a:pt x="33730" y="74608"/>
                    </a:cubicBezTo>
                    <a:cubicBezTo>
                      <a:pt x="68666" y="69324"/>
                      <a:pt x="93261" y="37128"/>
                      <a:pt x="88923" y="1866"/>
                    </a:cubicBezTo>
                    <a:cubicBezTo>
                      <a:pt x="88923" y="1801"/>
                      <a:pt x="88923" y="1768"/>
                      <a:pt x="88923" y="1736"/>
                    </a:cubicBezTo>
                    <a:cubicBezTo>
                      <a:pt x="88771" y="590"/>
                      <a:pt x="87853" y="1"/>
                      <a:pt x="869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19" name="Google Shape;719;p43"/>
              <p:cNvSpPr/>
              <p:nvPr/>
            </p:nvSpPr>
            <p:spPr>
              <a:xfrm>
                <a:off x="1252200" y="3151600"/>
                <a:ext cx="2330300" cy="2229225"/>
              </a:xfrm>
              <a:custGeom>
                <a:avLst/>
                <a:gdLst/>
                <a:ahLst/>
                <a:cxnLst/>
                <a:rect l="l" t="t" r="r" b="b"/>
                <a:pathLst>
                  <a:path w="93212" h="89169" extrusionOk="0">
                    <a:moveTo>
                      <a:pt x="25705" y="1"/>
                    </a:moveTo>
                    <a:cubicBezTo>
                      <a:pt x="25136" y="1"/>
                      <a:pt x="24568" y="254"/>
                      <a:pt x="24187" y="729"/>
                    </a:cubicBezTo>
                    <a:lnTo>
                      <a:pt x="995" y="30381"/>
                    </a:lnTo>
                    <a:cubicBezTo>
                      <a:pt x="1" y="31686"/>
                      <a:pt x="959" y="33494"/>
                      <a:pt x="2518" y="33494"/>
                    </a:cubicBezTo>
                    <a:cubicBezTo>
                      <a:pt x="2596" y="33494"/>
                      <a:pt x="2675" y="33489"/>
                      <a:pt x="2756" y="33480"/>
                    </a:cubicBezTo>
                    <a:lnTo>
                      <a:pt x="15869" y="31881"/>
                    </a:lnTo>
                    <a:cubicBezTo>
                      <a:pt x="15952" y="31871"/>
                      <a:pt x="16034" y="31866"/>
                      <a:pt x="16114" y="31866"/>
                    </a:cubicBezTo>
                    <a:cubicBezTo>
                      <a:pt x="17058" y="31866"/>
                      <a:pt x="17869" y="32548"/>
                      <a:pt x="17990" y="33480"/>
                    </a:cubicBezTo>
                    <a:cubicBezTo>
                      <a:pt x="22868" y="65730"/>
                      <a:pt x="50679" y="89169"/>
                      <a:pt x="82665" y="89169"/>
                    </a:cubicBezTo>
                    <a:cubicBezTo>
                      <a:pt x="85329" y="89169"/>
                      <a:pt x="88021" y="89006"/>
                      <a:pt x="90732" y="88673"/>
                    </a:cubicBezTo>
                    <a:lnTo>
                      <a:pt x="90862" y="88673"/>
                    </a:lnTo>
                    <a:cubicBezTo>
                      <a:pt x="93081" y="88379"/>
                      <a:pt x="93211" y="85215"/>
                      <a:pt x="91026" y="84726"/>
                    </a:cubicBezTo>
                    <a:cubicBezTo>
                      <a:pt x="65517" y="78887"/>
                      <a:pt x="45064" y="57977"/>
                      <a:pt x="40889" y="30805"/>
                    </a:cubicBezTo>
                    <a:cubicBezTo>
                      <a:pt x="40726" y="29728"/>
                      <a:pt x="41476" y="28717"/>
                      <a:pt x="42552" y="28587"/>
                    </a:cubicBezTo>
                    <a:lnTo>
                      <a:pt x="55568" y="26988"/>
                    </a:lnTo>
                    <a:cubicBezTo>
                      <a:pt x="57264" y="26793"/>
                      <a:pt x="57851" y="24640"/>
                      <a:pt x="56514" y="23563"/>
                    </a:cubicBezTo>
                    <a:lnTo>
                      <a:pt x="26862" y="403"/>
                    </a:lnTo>
                    <a:cubicBezTo>
                      <a:pt x="26522" y="131"/>
                      <a:pt x="26113" y="1"/>
                      <a:pt x="2570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  <p:sp>
            <p:nvSpPr>
              <p:cNvPr id="720" name="Google Shape;720;p43"/>
              <p:cNvSpPr/>
              <p:nvPr/>
            </p:nvSpPr>
            <p:spPr>
              <a:xfrm>
                <a:off x="1148200" y="238200"/>
                <a:ext cx="5303200" cy="5219125"/>
              </a:xfrm>
              <a:custGeom>
                <a:avLst/>
                <a:gdLst/>
                <a:ahLst/>
                <a:cxnLst/>
                <a:rect l="l" t="t" r="r" b="b"/>
                <a:pathLst>
                  <a:path w="212128" h="208765" extrusionOk="0">
                    <a:moveTo>
                      <a:pt x="63805" y="7565"/>
                    </a:moveTo>
                    <a:lnTo>
                      <a:pt x="90390" y="28344"/>
                    </a:lnTo>
                    <a:lnTo>
                      <a:pt x="69644" y="54929"/>
                    </a:lnTo>
                    <a:lnTo>
                      <a:pt x="68372" y="44654"/>
                    </a:lnTo>
                    <a:cubicBezTo>
                      <a:pt x="68209" y="43316"/>
                      <a:pt x="67491" y="42109"/>
                      <a:pt x="66447" y="41294"/>
                    </a:cubicBezTo>
                    <a:cubicBezTo>
                      <a:pt x="65585" y="40640"/>
                      <a:pt x="64534" y="40280"/>
                      <a:pt x="63463" y="40280"/>
                    </a:cubicBezTo>
                    <a:cubicBezTo>
                      <a:pt x="63197" y="40280"/>
                      <a:pt x="62929" y="40302"/>
                      <a:pt x="62664" y="40348"/>
                    </a:cubicBezTo>
                    <a:cubicBezTo>
                      <a:pt x="48865" y="42435"/>
                      <a:pt x="36209" y="48633"/>
                      <a:pt x="26064" y="58191"/>
                    </a:cubicBezTo>
                    <a:cubicBezTo>
                      <a:pt x="17615" y="66183"/>
                      <a:pt x="11385" y="76034"/>
                      <a:pt x="7830" y="86962"/>
                    </a:cubicBezTo>
                    <a:cubicBezTo>
                      <a:pt x="7438" y="72739"/>
                      <a:pt x="11842" y="58876"/>
                      <a:pt x="20551" y="47426"/>
                    </a:cubicBezTo>
                    <a:cubicBezTo>
                      <a:pt x="30435" y="34444"/>
                      <a:pt x="44755" y="25930"/>
                      <a:pt x="60902" y="23483"/>
                    </a:cubicBezTo>
                    <a:cubicBezTo>
                      <a:pt x="63577" y="23092"/>
                      <a:pt x="65436" y="20645"/>
                      <a:pt x="65077" y="17971"/>
                    </a:cubicBezTo>
                    <a:lnTo>
                      <a:pt x="63805" y="7565"/>
                    </a:lnTo>
                    <a:close/>
                    <a:moveTo>
                      <a:pt x="125353" y="0"/>
                    </a:moveTo>
                    <a:cubicBezTo>
                      <a:pt x="122540" y="0"/>
                      <a:pt x="119710" y="172"/>
                      <a:pt x="116878" y="519"/>
                    </a:cubicBezTo>
                    <a:cubicBezTo>
                      <a:pt x="114366" y="812"/>
                      <a:pt x="112474" y="2737"/>
                      <a:pt x="112344" y="5281"/>
                    </a:cubicBezTo>
                    <a:cubicBezTo>
                      <a:pt x="112213" y="7793"/>
                      <a:pt x="113844" y="9913"/>
                      <a:pt x="116291" y="10501"/>
                    </a:cubicBezTo>
                    <a:cubicBezTo>
                      <a:pt x="128360" y="13241"/>
                      <a:pt x="139255" y="19504"/>
                      <a:pt x="147834" y="28572"/>
                    </a:cubicBezTo>
                    <a:cubicBezTo>
                      <a:pt x="156283" y="37510"/>
                      <a:pt x="161795" y="48633"/>
                      <a:pt x="163883" y="60735"/>
                    </a:cubicBezTo>
                    <a:lnTo>
                      <a:pt x="152075" y="62203"/>
                    </a:lnTo>
                    <a:cubicBezTo>
                      <a:pt x="150052" y="62431"/>
                      <a:pt x="148421" y="63867"/>
                      <a:pt x="147867" y="65824"/>
                    </a:cubicBezTo>
                    <a:cubicBezTo>
                      <a:pt x="147345" y="67748"/>
                      <a:pt x="147997" y="69804"/>
                      <a:pt x="149595" y="71076"/>
                    </a:cubicBezTo>
                    <a:lnTo>
                      <a:pt x="157881" y="77534"/>
                    </a:lnTo>
                    <a:cubicBezTo>
                      <a:pt x="158445" y="77975"/>
                      <a:pt x="159113" y="78189"/>
                      <a:pt x="159776" y="78189"/>
                    </a:cubicBezTo>
                    <a:cubicBezTo>
                      <a:pt x="160685" y="78189"/>
                      <a:pt x="161583" y="77786"/>
                      <a:pt x="162187" y="77013"/>
                    </a:cubicBezTo>
                    <a:cubicBezTo>
                      <a:pt x="163231" y="75675"/>
                      <a:pt x="162970" y="73751"/>
                      <a:pt x="161632" y="72707"/>
                    </a:cubicBezTo>
                    <a:lnTo>
                      <a:pt x="155532" y="67944"/>
                    </a:lnTo>
                    <a:lnTo>
                      <a:pt x="165808" y="66672"/>
                    </a:lnTo>
                    <a:cubicBezTo>
                      <a:pt x="167145" y="66509"/>
                      <a:pt x="168352" y="65791"/>
                      <a:pt x="169167" y="64747"/>
                    </a:cubicBezTo>
                    <a:cubicBezTo>
                      <a:pt x="169983" y="63671"/>
                      <a:pt x="170342" y="62301"/>
                      <a:pt x="170113" y="60964"/>
                    </a:cubicBezTo>
                    <a:cubicBezTo>
                      <a:pt x="168026" y="47165"/>
                      <a:pt x="161828" y="34509"/>
                      <a:pt x="152270" y="24364"/>
                    </a:cubicBezTo>
                    <a:cubicBezTo>
                      <a:pt x="144278" y="15915"/>
                      <a:pt x="134427" y="9685"/>
                      <a:pt x="123500" y="6130"/>
                    </a:cubicBezTo>
                    <a:cubicBezTo>
                      <a:pt x="124081" y="6114"/>
                      <a:pt x="124662" y="6106"/>
                      <a:pt x="125243" y="6106"/>
                    </a:cubicBezTo>
                    <a:cubicBezTo>
                      <a:pt x="138852" y="6106"/>
                      <a:pt x="152054" y="10498"/>
                      <a:pt x="163035" y="18851"/>
                    </a:cubicBezTo>
                    <a:cubicBezTo>
                      <a:pt x="176050" y="28735"/>
                      <a:pt x="184531" y="43088"/>
                      <a:pt x="186978" y="59202"/>
                    </a:cubicBezTo>
                    <a:cubicBezTo>
                      <a:pt x="187337" y="61655"/>
                      <a:pt x="189424" y="63422"/>
                      <a:pt x="191830" y="63422"/>
                    </a:cubicBezTo>
                    <a:cubicBezTo>
                      <a:pt x="192048" y="63422"/>
                      <a:pt x="192268" y="63407"/>
                      <a:pt x="192491" y="63377"/>
                    </a:cubicBezTo>
                    <a:lnTo>
                      <a:pt x="202896" y="62105"/>
                    </a:lnTo>
                    <a:lnTo>
                      <a:pt x="182117" y="88723"/>
                    </a:lnTo>
                    <a:lnTo>
                      <a:pt x="171386" y="80340"/>
                    </a:lnTo>
                    <a:cubicBezTo>
                      <a:pt x="170822" y="79900"/>
                      <a:pt x="170153" y="79686"/>
                      <a:pt x="169493" y="79686"/>
                    </a:cubicBezTo>
                    <a:cubicBezTo>
                      <a:pt x="168588" y="79686"/>
                      <a:pt x="167697" y="80088"/>
                      <a:pt x="167112" y="80862"/>
                    </a:cubicBezTo>
                    <a:cubicBezTo>
                      <a:pt x="166068" y="82199"/>
                      <a:pt x="166297" y="84091"/>
                      <a:pt x="167634" y="85135"/>
                    </a:cubicBezTo>
                    <a:lnTo>
                      <a:pt x="179247" y="94236"/>
                    </a:lnTo>
                    <a:cubicBezTo>
                      <a:pt x="180126" y="94923"/>
                      <a:pt x="181213" y="95285"/>
                      <a:pt x="182314" y="95285"/>
                    </a:cubicBezTo>
                    <a:cubicBezTo>
                      <a:pt x="182520" y="95285"/>
                      <a:pt x="182727" y="95273"/>
                      <a:pt x="182933" y="95247"/>
                    </a:cubicBezTo>
                    <a:cubicBezTo>
                      <a:pt x="184238" y="95084"/>
                      <a:pt x="185412" y="94432"/>
                      <a:pt x="186228" y="93355"/>
                    </a:cubicBezTo>
                    <a:lnTo>
                      <a:pt x="209388" y="63704"/>
                    </a:lnTo>
                    <a:cubicBezTo>
                      <a:pt x="210660" y="62138"/>
                      <a:pt x="210823" y="59952"/>
                      <a:pt x="209812" y="58191"/>
                    </a:cubicBezTo>
                    <a:cubicBezTo>
                      <a:pt x="208930" y="56603"/>
                      <a:pt x="207253" y="55678"/>
                      <a:pt x="205474" y="55678"/>
                    </a:cubicBezTo>
                    <a:cubicBezTo>
                      <a:pt x="205279" y="55678"/>
                      <a:pt x="205083" y="55689"/>
                      <a:pt x="204886" y="55712"/>
                    </a:cubicBezTo>
                    <a:lnTo>
                      <a:pt x="192849" y="57180"/>
                    </a:lnTo>
                    <a:cubicBezTo>
                      <a:pt x="189946" y="39924"/>
                      <a:pt x="180715" y="24625"/>
                      <a:pt x="166721" y="13991"/>
                    </a:cubicBezTo>
                    <a:cubicBezTo>
                      <a:pt x="154702" y="4826"/>
                      <a:pt x="140258" y="0"/>
                      <a:pt x="125353" y="0"/>
                    </a:cubicBezTo>
                    <a:close/>
                    <a:moveTo>
                      <a:pt x="62364" y="5"/>
                    </a:moveTo>
                    <a:cubicBezTo>
                      <a:pt x="61517" y="5"/>
                      <a:pt x="60663" y="220"/>
                      <a:pt x="59891" y="649"/>
                    </a:cubicBezTo>
                    <a:cubicBezTo>
                      <a:pt x="58129" y="1661"/>
                      <a:pt x="57151" y="3585"/>
                      <a:pt x="57412" y="5575"/>
                    </a:cubicBezTo>
                    <a:lnTo>
                      <a:pt x="58880" y="17612"/>
                    </a:lnTo>
                    <a:cubicBezTo>
                      <a:pt x="41624" y="20515"/>
                      <a:pt x="26325" y="29746"/>
                      <a:pt x="15691" y="43740"/>
                    </a:cubicBezTo>
                    <a:cubicBezTo>
                      <a:pt x="4796" y="58060"/>
                      <a:pt x="1" y="75838"/>
                      <a:pt x="2219" y="93714"/>
                    </a:cubicBezTo>
                    <a:cubicBezTo>
                      <a:pt x="2545" y="96193"/>
                      <a:pt x="4502" y="97987"/>
                      <a:pt x="6981" y="98118"/>
                    </a:cubicBezTo>
                    <a:cubicBezTo>
                      <a:pt x="7076" y="98123"/>
                      <a:pt x="7170" y="98125"/>
                      <a:pt x="7263" y="98125"/>
                    </a:cubicBezTo>
                    <a:cubicBezTo>
                      <a:pt x="9622" y="98125"/>
                      <a:pt x="11636" y="96555"/>
                      <a:pt x="12201" y="94171"/>
                    </a:cubicBezTo>
                    <a:cubicBezTo>
                      <a:pt x="14941" y="82101"/>
                      <a:pt x="21204" y="71206"/>
                      <a:pt x="30272" y="62660"/>
                    </a:cubicBezTo>
                    <a:cubicBezTo>
                      <a:pt x="39210" y="54211"/>
                      <a:pt x="50333" y="48666"/>
                      <a:pt x="62435" y="46578"/>
                    </a:cubicBezTo>
                    <a:lnTo>
                      <a:pt x="63903" y="58419"/>
                    </a:lnTo>
                    <a:cubicBezTo>
                      <a:pt x="64131" y="60409"/>
                      <a:pt x="65567" y="62040"/>
                      <a:pt x="67491" y="62595"/>
                    </a:cubicBezTo>
                    <a:cubicBezTo>
                      <a:pt x="67943" y="62722"/>
                      <a:pt x="68399" y="62784"/>
                      <a:pt x="68851" y="62784"/>
                    </a:cubicBezTo>
                    <a:cubicBezTo>
                      <a:pt x="70355" y="62784"/>
                      <a:pt x="71797" y="62095"/>
                      <a:pt x="72776" y="60866"/>
                    </a:cubicBezTo>
                    <a:lnTo>
                      <a:pt x="95936" y="31214"/>
                    </a:lnTo>
                    <a:cubicBezTo>
                      <a:pt x="96751" y="30170"/>
                      <a:pt x="97110" y="28866"/>
                      <a:pt x="96947" y="27528"/>
                    </a:cubicBezTo>
                    <a:cubicBezTo>
                      <a:pt x="96784" y="26223"/>
                      <a:pt x="96099" y="25049"/>
                      <a:pt x="95055" y="24234"/>
                    </a:cubicBezTo>
                    <a:lnTo>
                      <a:pt x="65404" y="1073"/>
                    </a:lnTo>
                    <a:cubicBezTo>
                      <a:pt x="64524" y="359"/>
                      <a:pt x="63449" y="5"/>
                      <a:pt x="62364" y="5"/>
                    </a:cubicBezTo>
                    <a:close/>
                    <a:moveTo>
                      <a:pt x="106081" y="93094"/>
                    </a:moveTo>
                    <a:cubicBezTo>
                      <a:pt x="112311" y="93094"/>
                      <a:pt x="117367" y="98150"/>
                      <a:pt x="117367" y="104381"/>
                    </a:cubicBezTo>
                    <a:cubicBezTo>
                      <a:pt x="117367" y="110611"/>
                      <a:pt x="112311" y="115667"/>
                      <a:pt x="106081" y="115667"/>
                    </a:cubicBezTo>
                    <a:cubicBezTo>
                      <a:pt x="99850" y="115667"/>
                      <a:pt x="94794" y="110611"/>
                      <a:pt x="94794" y="104381"/>
                    </a:cubicBezTo>
                    <a:cubicBezTo>
                      <a:pt x="94794" y="98150"/>
                      <a:pt x="99850" y="93094"/>
                      <a:pt x="106081" y="93094"/>
                    </a:cubicBezTo>
                    <a:close/>
                    <a:moveTo>
                      <a:pt x="106081" y="86994"/>
                    </a:moveTo>
                    <a:cubicBezTo>
                      <a:pt x="96490" y="86994"/>
                      <a:pt x="88694" y="94790"/>
                      <a:pt x="88694" y="104381"/>
                    </a:cubicBezTo>
                    <a:cubicBezTo>
                      <a:pt x="88694" y="113971"/>
                      <a:pt x="96490" y="121767"/>
                      <a:pt x="106081" y="121767"/>
                    </a:cubicBezTo>
                    <a:cubicBezTo>
                      <a:pt x="115671" y="121767"/>
                      <a:pt x="123467" y="113971"/>
                      <a:pt x="123467" y="104381"/>
                    </a:cubicBezTo>
                    <a:cubicBezTo>
                      <a:pt x="123467" y="94790"/>
                      <a:pt x="115671" y="86994"/>
                      <a:pt x="106081" y="86994"/>
                    </a:cubicBezTo>
                    <a:close/>
                    <a:moveTo>
                      <a:pt x="106081" y="70586"/>
                    </a:moveTo>
                    <a:cubicBezTo>
                      <a:pt x="106961" y="70586"/>
                      <a:pt x="108886" y="73261"/>
                      <a:pt x="109897" y="74729"/>
                    </a:cubicBezTo>
                    <a:cubicBezTo>
                      <a:pt x="111593" y="77143"/>
                      <a:pt x="113355" y="79655"/>
                      <a:pt x="115867" y="80699"/>
                    </a:cubicBezTo>
                    <a:cubicBezTo>
                      <a:pt x="117000" y="81180"/>
                      <a:pt x="118226" y="81354"/>
                      <a:pt x="119495" y="81354"/>
                    </a:cubicBezTo>
                    <a:cubicBezTo>
                      <a:pt x="121149" y="81354"/>
                      <a:pt x="122878" y="81059"/>
                      <a:pt x="124576" y="80764"/>
                    </a:cubicBezTo>
                    <a:cubicBezTo>
                      <a:pt x="125587" y="80584"/>
                      <a:pt x="127511" y="80265"/>
                      <a:pt x="128792" y="80265"/>
                    </a:cubicBezTo>
                    <a:cubicBezTo>
                      <a:pt x="129371" y="80265"/>
                      <a:pt x="129818" y="80330"/>
                      <a:pt x="129991" y="80503"/>
                    </a:cubicBezTo>
                    <a:cubicBezTo>
                      <a:pt x="130513" y="81025"/>
                      <a:pt x="129958" y="84417"/>
                      <a:pt x="129697" y="85885"/>
                    </a:cubicBezTo>
                    <a:cubicBezTo>
                      <a:pt x="129175" y="88886"/>
                      <a:pt x="128654" y="91985"/>
                      <a:pt x="129763" y="94595"/>
                    </a:cubicBezTo>
                    <a:cubicBezTo>
                      <a:pt x="130806" y="97106"/>
                      <a:pt x="133318" y="98868"/>
                      <a:pt x="135732" y="100564"/>
                    </a:cubicBezTo>
                    <a:cubicBezTo>
                      <a:pt x="137200" y="101608"/>
                      <a:pt x="139875" y="103500"/>
                      <a:pt x="139875" y="104381"/>
                    </a:cubicBezTo>
                    <a:cubicBezTo>
                      <a:pt x="139875" y="105294"/>
                      <a:pt x="137200" y="107186"/>
                      <a:pt x="135732" y="108197"/>
                    </a:cubicBezTo>
                    <a:cubicBezTo>
                      <a:pt x="133318" y="109893"/>
                      <a:pt x="130806" y="111655"/>
                      <a:pt x="129763" y="114167"/>
                    </a:cubicBezTo>
                    <a:cubicBezTo>
                      <a:pt x="128654" y="116776"/>
                      <a:pt x="129175" y="119875"/>
                      <a:pt x="129697" y="122876"/>
                    </a:cubicBezTo>
                    <a:cubicBezTo>
                      <a:pt x="129958" y="124344"/>
                      <a:pt x="130513" y="127736"/>
                      <a:pt x="129991" y="128291"/>
                    </a:cubicBezTo>
                    <a:cubicBezTo>
                      <a:pt x="129825" y="128447"/>
                      <a:pt x="129404" y="128507"/>
                      <a:pt x="128857" y="128507"/>
                    </a:cubicBezTo>
                    <a:cubicBezTo>
                      <a:pt x="127577" y="128507"/>
                      <a:pt x="125604" y="128180"/>
                      <a:pt x="124576" y="127997"/>
                    </a:cubicBezTo>
                    <a:cubicBezTo>
                      <a:pt x="122878" y="127702"/>
                      <a:pt x="121149" y="127407"/>
                      <a:pt x="119495" y="127407"/>
                    </a:cubicBezTo>
                    <a:cubicBezTo>
                      <a:pt x="118226" y="127407"/>
                      <a:pt x="117000" y="127581"/>
                      <a:pt x="115867" y="128063"/>
                    </a:cubicBezTo>
                    <a:cubicBezTo>
                      <a:pt x="113355" y="129106"/>
                      <a:pt x="111593" y="131618"/>
                      <a:pt x="109897" y="134032"/>
                    </a:cubicBezTo>
                    <a:cubicBezTo>
                      <a:pt x="108886" y="135500"/>
                      <a:pt x="106961" y="138175"/>
                      <a:pt x="106081" y="138175"/>
                    </a:cubicBezTo>
                    <a:cubicBezTo>
                      <a:pt x="105200" y="138175"/>
                      <a:pt x="103275" y="135500"/>
                      <a:pt x="102264" y="134032"/>
                    </a:cubicBezTo>
                    <a:cubicBezTo>
                      <a:pt x="100568" y="131618"/>
                      <a:pt x="98806" y="129106"/>
                      <a:pt x="96295" y="128063"/>
                    </a:cubicBezTo>
                    <a:cubicBezTo>
                      <a:pt x="95153" y="127573"/>
                      <a:pt x="93946" y="127410"/>
                      <a:pt x="92706" y="127410"/>
                    </a:cubicBezTo>
                    <a:cubicBezTo>
                      <a:pt x="91043" y="127410"/>
                      <a:pt x="89281" y="127704"/>
                      <a:pt x="87585" y="127997"/>
                    </a:cubicBezTo>
                    <a:cubicBezTo>
                      <a:pt x="86557" y="128180"/>
                      <a:pt x="84584" y="128507"/>
                      <a:pt x="83315" y="128507"/>
                    </a:cubicBezTo>
                    <a:cubicBezTo>
                      <a:pt x="82773" y="128507"/>
                      <a:pt x="82359" y="128447"/>
                      <a:pt x="82203" y="128291"/>
                    </a:cubicBezTo>
                    <a:cubicBezTo>
                      <a:pt x="81648" y="127736"/>
                      <a:pt x="82203" y="124344"/>
                      <a:pt x="82464" y="122876"/>
                    </a:cubicBezTo>
                    <a:cubicBezTo>
                      <a:pt x="82986" y="119875"/>
                      <a:pt x="83508" y="116776"/>
                      <a:pt x="82399" y="114167"/>
                    </a:cubicBezTo>
                    <a:cubicBezTo>
                      <a:pt x="81355" y="111655"/>
                      <a:pt x="78843" y="109893"/>
                      <a:pt x="76429" y="108197"/>
                    </a:cubicBezTo>
                    <a:cubicBezTo>
                      <a:pt x="74961" y="107186"/>
                      <a:pt x="72286" y="105294"/>
                      <a:pt x="72286" y="104381"/>
                    </a:cubicBezTo>
                    <a:cubicBezTo>
                      <a:pt x="72286" y="103500"/>
                      <a:pt x="74961" y="101608"/>
                      <a:pt x="76429" y="100564"/>
                    </a:cubicBezTo>
                    <a:cubicBezTo>
                      <a:pt x="78843" y="98868"/>
                      <a:pt x="81355" y="97106"/>
                      <a:pt x="82399" y="94595"/>
                    </a:cubicBezTo>
                    <a:cubicBezTo>
                      <a:pt x="83508" y="91985"/>
                      <a:pt x="82986" y="88886"/>
                      <a:pt x="82464" y="85885"/>
                    </a:cubicBezTo>
                    <a:cubicBezTo>
                      <a:pt x="82203" y="84417"/>
                      <a:pt x="81648" y="81025"/>
                      <a:pt x="82203" y="80503"/>
                    </a:cubicBezTo>
                    <a:cubicBezTo>
                      <a:pt x="82365" y="80330"/>
                      <a:pt x="82806" y="80265"/>
                      <a:pt x="83380" y="80265"/>
                    </a:cubicBezTo>
                    <a:cubicBezTo>
                      <a:pt x="84650" y="80265"/>
                      <a:pt x="86574" y="80584"/>
                      <a:pt x="87585" y="80764"/>
                    </a:cubicBezTo>
                    <a:cubicBezTo>
                      <a:pt x="89283" y="81059"/>
                      <a:pt x="91012" y="81354"/>
                      <a:pt x="92666" y="81354"/>
                    </a:cubicBezTo>
                    <a:cubicBezTo>
                      <a:pt x="93936" y="81354"/>
                      <a:pt x="95161" y="81180"/>
                      <a:pt x="96295" y="80699"/>
                    </a:cubicBezTo>
                    <a:cubicBezTo>
                      <a:pt x="98806" y="79655"/>
                      <a:pt x="100568" y="77143"/>
                      <a:pt x="102264" y="74729"/>
                    </a:cubicBezTo>
                    <a:cubicBezTo>
                      <a:pt x="103308" y="73261"/>
                      <a:pt x="105200" y="70586"/>
                      <a:pt x="106081" y="70586"/>
                    </a:cubicBezTo>
                    <a:close/>
                    <a:moveTo>
                      <a:pt x="106081" y="64454"/>
                    </a:moveTo>
                    <a:cubicBezTo>
                      <a:pt x="102003" y="64454"/>
                      <a:pt x="99491" y="68042"/>
                      <a:pt x="97273" y="71206"/>
                    </a:cubicBezTo>
                    <a:cubicBezTo>
                      <a:pt x="96229" y="72674"/>
                      <a:pt x="94827" y="74696"/>
                      <a:pt x="93946" y="75055"/>
                    </a:cubicBezTo>
                    <a:cubicBezTo>
                      <a:pt x="93652" y="75183"/>
                      <a:pt x="93229" y="75234"/>
                      <a:pt x="92727" y="75234"/>
                    </a:cubicBezTo>
                    <a:cubicBezTo>
                      <a:pt x="91559" y="75234"/>
                      <a:pt x="89966" y="74957"/>
                      <a:pt x="88596" y="74729"/>
                    </a:cubicBezTo>
                    <a:cubicBezTo>
                      <a:pt x="86946" y="74454"/>
                      <a:pt x="85193" y="74160"/>
                      <a:pt x="83511" y="74160"/>
                    </a:cubicBezTo>
                    <a:cubicBezTo>
                      <a:pt x="81403" y="74160"/>
                      <a:pt x="79407" y="74622"/>
                      <a:pt x="77864" y="76164"/>
                    </a:cubicBezTo>
                    <a:cubicBezTo>
                      <a:pt x="75092" y="78937"/>
                      <a:pt x="75809" y="83178"/>
                      <a:pt x="76429" y="86896"/>
                    </a:cubicBezTo>
                    <a:cubicBezTo>
                      <a:pt x="76755" y="88854"/>
                      <a:pt x="77179" y="91267"/>
                      <a:pt x="76755" y="92246"/>
                    </a:cubicBezTo>
                    <a:cubicBezTo>
                      <a:pt x="76396" y="93127"/>
                      <a:pt x="74374" y="94529"/>
                      <a:pt x="72906" y="95573"/>
                    </a:cubicBezTo>
                    <a:cubicBezTo>
                      <a:pt x="69742" y="97791"/>
                      <a:pt x="66154" y="100303"/>
                      <a:pt x="66154" y="104381"/>
                    </a:cubicBezTo>
                    <a:cubicBezTo>
                      <a:pt x="66154" y="108458"/>
                      <a:pt x="69742" y="110970"/>
                      <a:pt x="72906" y="113188"/>
                    </a:cubicBezTo>
                    <a:cubicBezTo>
                      <a:pt x="74374" y="114232"/>
                      <a:pt x="76396" y="115634"/>
                      <a:pt x="76755" y="116515"/>
                    </a:cubicBezTo>
                    <a:cubicBezTo>
                      <a:pt x="77179" y="117494"/>
                      <a:pt x="76755" y="119908"/>
                      <a:pt x="76429" y="121865"/>
                    </a:cubicBezTo>
                    <a:cubicBezTo>
                      <a:pt x="75809" y="125583"/>
                      <a:pt x="75092" y="129824"/>
                      <a:pt x="77864" y="132597"/>
                    </a:cubicBezTo>
                    <a:cubicBezTo>
                      <a:pt x="79407" y="134139"/>
                      <a:pt x="81403" y="134601"/>
                      <a:pt x="83511" y="134601"/>
                    </a:cubicBezTo>
                    <a:cubicBezTo>
                      <a:pt x="85193" y="134601"/>
                      <a:pt x="86946" y="134307"/>
                      <a:pt x="88596" y="134032"/>
                    </a:cubicBezTo>
                    <a:cubicBezTo>
                      <a:pt x="89966" y="133804"/>
                      <a:pt x="91559" y="133528"/>
                      <a:pt x="92727" y="133528"/>
                    </a:cubicBezTo>
                    <a:cubicBezTo>
                      <a:pt x="93229" y="133528"/>
                      <a:pt x="93652" y="133578"/>
                      <a:pt x="93946" y="133706"/>
                    </a:cubicBezTo>
                    <a:cubicBezTo>
                      <a:pt x="94827" y="134065"/>
                      <a:pt x="96229" y="136087"/>
                      <a:pt x="97273" y="137555"/>
                    </a:cubicBezTo>
                    <a:cubicBezTo>
                      <a:pt x="99491" y="140719"/>
                      <a:pt x="102003" y="144307"/>
                      <a:pt x="106081" y="144307"/>
                    </a:cubicBezTo>
                    <a:cubicBezTo>
                      <a:pt x="110158" y="144307"/>
                      <a:pt x="112670" y="140719"/>
                      <a:pt x="114888" y="137555"/>
                    </a:cubicBezTo>
                    <a:cubicBezTo>
                      <a:pt x="115932" y="136087"/>
                      <a:pt x="117334" y="134065"/>
                      <a:pt x="118215" y="133706"/>
                    </a:cubicBezTo>
                    <a:cubicBezTo>
                      <a:pt x="118509" y="133578"/>
                      <a:pt x="118932" y="133528"/>
                      <a:pt x="119434" y="133528"/>
                    </a:cubicBezTo>
                    <a:cubicBezTo>
                      <a:pt x="120602" y="133528"/>
                      <a:pt x="122195" y="133804"/>
                      <a:pt x="123565" y="134032"/>
                    </a:cubicBezTo>
                    <a:cubicBezTo>
                      <a:pt x="125215" y="134307"/>
                      <a:pt x="126968" y="134601"/>
                      <a:pt x="128650" y="134601"/>
                    </a:cubicBezTo>
                    <a:cubicBezTo>
                      <a:pt x="130758" y="134601"/>
                      <a:pt x="132755" y="134139"/>
                      <a:pt x="134297" y="132597"/>
                    </a:cubicBezTo>
                    <a:cubicBezTo>
                      <a:pt x="137069" y="129824"/>
                      <a:pt x="136352" y="125583"/>
                      <a:pt x="135732" y="121865"/>
                    </a:cubicBezTo>
                    <a:cubicBezTo>
                      <a:pt x="135406" y="119908"/>
                      <a:pt x="134982" y="117494"/>
                      <a:pt x="135406" y="116515"/>
                    </a:cubicBezTo>
                    <a:cubicBezTo>
                      <a:pt x="135765" y="115634"/>
                      <a:pt x="137787" y="114232"/>
                      <a:pt x="139255" y="113188"/>
                    </a:cubicBezTo>
                    <a:cubicBezTo>
                      <a:pt x="142419" y="110970"/>
                      <a:pt x="146007" y="108458"/>
                      <a:pt x="146007" y="104381"/>
                    </a:cubicBezTo>
                    <a:cubicBezTo>
                      <a:pt x="146007" y="100303"/>
                      <a:pt x="142419" y="97791"/>
                      <a:pt x="139255" y="95573"/>
                    </a:cubicBezTo>
                    <a:cubicBezTo>
                      <a:pt x="137787" y="94529"/>
                      <a:pt x="135765" y="93127"/>
                      <a:pt x="135406" y="92246"/>
                    </a:cubicBezTo>
                    <a:cubicBezTo>
                      <a:pt x="134982" y="91267"/>
                      <a:pt x="135406" y="88854"/>
                      <a:pt x="135732" y="86896"/>
                    </a:cubicBezTo>
                    <a:cubicBezTo>
                      <a:pt x="136352" y="83178"/>
                      <a:pt x="137069" y="78937"/>
                      <a:pt x="134297" y="76164"/>
                    </a:cubicBezTo>
                    <a:cubicBezTo>
                      <a:pt x="132755" y="74622"/>
                      <a:pt x="130758" y="74160"/>
                      <a:pt x="128650" y="74160"/>
                    </a:cubicBezTo>
                    <a:cubicBezTo>
                      <a:pt x="126968" y="74160"/>
                      <a:pt x="125215" y="74454"/>
                      <a:pt x="123565" y="74729"/>
                    </a:cubicBezTo>
                    <a:cubicBezTo>
                      <a:pt x="122195" y="74957"/>
                      <a:pt x="120602" y="75234"/>
                      <a:pt x="119434" y="75234"/>
                    </a:cubicBezTo>
                    <a:cubicBezTo>
                      <a:pt x="118932" y="75234"/>
                      <a:pt x="118509" y="75183"/>
                      <a:pt x="118215" y="75055"/>
                    </a:cubicBezTo>
                    <a:cubicBezTo>
                      <a:pt x="117334" y="74696"/>
                      <a:pt x="115932" y="72674"/>
                      <a:pt x="114888" y="71206"/>
                    </a:cubicBezTo>
                    <a:cubicBezTo>
                      <a:pt x="112670" y="68042"/>
                      <a:pt x="110158" y="64454"/>
                      <a:pt x="106081" y="64454"/>
                    </a:cubicBezTo>
                    <a:close/>
                    <a:moveTo>
                      <a:pt x="204332" y="121800"/>
                    </a:moveTo>
                    <a:lnTo>
                      <a:pt x="204332" y="121800"/>
                    </a:lnTo>
                    <a:cubicBezTo>
                      <a:pt x="204723" y="136022"/>
                      <a:pt x="200319" y="149885"/>
                      <a:pt x="191610" y="161335"/>
                    </a:cubicBezTo>
                    <a:cubicBezTo>
                      <a:pt x="181726" y="174350"/>
                      <a:pt x="167406" y="182831"/>
                      <a:pt x="151259" y="185278"/>
                    </a:cubicBezTo>
                    <a:cubicBezTo>
                      <a:pt x="148584" y="185702"/>
                      <a:pt x="146725" y="188116"/>
                      <a:pt x="147084" y="190823"/>
                    </a:cubicBezTo>
                    <a:lnTo>
                      <a:pt x="148356" y="201196"/>
                    </a:lnTo>
                    <a:lnTo>
                      <a:pt x="148356" y="201196"/>
                    </a:lnTo>
                    <a:lnTo>
                      <a:pt x="121771" y="180417"/>
                    </a:lnTo>
                    <a:lnTo>
                      <a:pt x="142517" y="153832"/>
                    </a:lnTo>
                    <a:lnTo>
                      <a:pt x="143789" y="164108"/>
                    </a:lnTo>
                    <a:cubicBezTo>
                      <a:pt x="143952" y="165445"/>
                      <a:pt x="144670" y="166652"/>
                      <a:pt x="145714" y="167467"/>
                    </a:cubicBezTo>
                    <a:cubicBezTo>
                      <a:pt x="146597" y="168137"/>
                      <a:pt x="147678" y="168498"/>
                      <a:pt x="148777" y="168498"/>
                    </a:cubicBezTo>
                    <a:cubicBezTo>
                      <a:pt x="149017" y="168498"/>
                      <a:pt x="149258" y="168481"/>
                      <a:pt x="149498" y="168446"/>
                    </a:cubicBezTo>
                    <a:cubicBezTo>
                      <a:pt x="163296" y="166326"/>
                      <a:pt x="175952" y="160128"/>
                      <a:pt x="186097" y="150570"/>
                    </a:cubicBezTo>
                    <a:cubicBezTo>
                      <a:pt x="194546" y="142578"/>
                      <a:pt x="200776" y="132727"/>
                      <a:pt x="204332" y="121800"/>
                    </a:cubicBezTo>
                    <a:close/>
                    <a:moveTo>
                      <a:pt x="204900" y="110636"/>
                    </a:moveTo>
                    <a:cubicBezTo>
                      <a:pt x="202512" y="110636"/>
                      <a:pt x="200527" y="112236"/>
                      <a:pt x="199993" y="114591"/>
                    </a:cubicBezTo>
                    <a:cubicBezTo>
                      <a:pt x="197220" y="126660"/>
                      <a:pt x="190957" y="137555"/>
                      <a:pt x="181889" y="146134"/>
                    </a:cubicBezTo>
                    <a:cubicBezTo>
                      <a:pt x="172951" y="154583"/>
                      <a:pt x="161828" y="160095"/>
                      <a:pt x="149726" y="162183"/>
                    </a:cubicBezTo>
                    <a:lnTo>
                      <a:pt x="148258" y="150375"/>
                    </a:lnTo>
                    <a:cubicBezTo>
                      <a:pt x="148030" y="148352"/>
                      <a:pt x="146594" y="146721"/>
                      <a:pt x="144670" y="146167"/>
                    </a:cubicBezTo>
                    <a:cubicBezTo>
                      <a:pt x="144225" y="146048"/>
                      <a:pt x="143775" y="145990"/>
                      <a:pt x="143331" y="145990"/>
                    </a:cubicBezTo>
                    <a:cubicBezTo>
                      <a:pt x="141819" y="145990"/>
                      <a:pt x="140369" y="146660"/>
                      <a:pt x="139385" y="147895"/>
                    </a:cubicBezTo>
                    <a:lnTo>
                      <a:pt x="116225" y="177547"/>
                    </a:lnTo>
                    <a:cubicBezTo>
                      <a:pt x="115410" y="178591"/>
                      <a:pt x="115051" y="179896"/>
                      <a:pt x="115214" y="181233"/>
                    </a:cubicBezTo>
                    <a:cubicBezTo>
                      <a:pt x="115377" y="182538"/>
                      <a:pt x="116062" y="183712"/>
                      <a:pt x="117106" y="184528"/>
                    </a:cubicBezTo>
                    <a:lnTo>
                      <a:pt x="146758" y="207688"/>
                    </a:lnTo>
                    <a:cubicBezTo>
                      <a:pt x="147655" y="208402"/>
                      <a:pt x="148728" y="208757"/>
                      <a:pt x="149808" y="208757"/>
                    </a:cubicBezTo>
                    <a:cubicBezTo>
                      <a:pt x="150651" y="208757"/>
                      <a:pt x="151498" y="208541"/>
                      <a:pt x="152270" y="208112"/>
                    </a:cubicBezTo>
                    <a:cubicBezTo>
                      <a:pt x="154032" y="207133"/>
                      <a:pt x="155010" y="205176"/>
                      <a:pt x="154749" y="203186"/>
                    </a:cubicBezTo>
                    <a:lnTo>
                      <a:pt x="153282" y="191149"/>
                    </a:lnTo>
                    <a:cubicBezTo>
                      <a:pt x="170537" y="188246"/>
                      <a:pt x="185836" y="179015"/>
                      <a:pt x="196470" y="165021"/>
                    </a:cubicBezTo>
                    <a:cubicBezTo>
                      <a:pt x="207365" y="150733"/>
                      <a:pt x="212128" y="133021"/>
                      <a:pt x="209942" y="115178"/>
                    </a:cubicBezTo>
                    <a:cubicBezTo>
                      <a:pt x="209649" y="112666"/>
                      <a:pt x="207691" y="110774"/>
                      <a:pt x="205180" y="110644"/>
                    </a:cubicBezTo>
                    <a:cubicBezTo>
                      <a:pt x="205086" y="110639"/>
                      <a:pt x="204992" y="110636"/>
                      <a:pt x="204900" y="110636"/>
                    </a:cubicBezTo>
                    <a:close/>
                    <a:moveTo>
                      <a:pt x="29858" y="113476"/>
                    </a:moveTo>
                    <a:cubicBezTo>
                      <a:pt x="29649" y="113476"/>
                      <a:pt x="29439" y="113488"/>
                      <a:pt x="29228" y="113514"/>
                    </a:cubicBezTo>
                    <a:cubicBezTo>
                      <a:pt x="27923" y="113677"/>
                      <a:pt x="26749" y="114362"/>
                      <a:pt x="25934" y="115406"/>
                    </a:cubicBezTo>
                    <a:lnTo>
                      <a:pt x="2773" y="145058"/>
                    </a:lnTo>
                    <a:cubicBezTo>
                      <a:pt x="1501" y="146623"/>
                      <a:pt x="1371" y="148809"/>
                      <a:pt x="2349" y="150570"/>
                    </a:cubicBezTo>
                    <a:cubicBezTo>
                      <a:pt x="3252" y="152143"/>
                      <a:pt x="4882" y="153091"/>
                      <a:pt x="6637" y="153091"/>
                    </a:cubicBezTo>
                    <a:cubicBezTo>
                      <a:pt x="6848" y="153091"/>
                      <a:pt x="7061" y="153077"/>
                      <a:pt x="7275" y="153049"/>
                    </a:cubicBezTo>
                    <a:lnTo>
                      <a:pt x="19312" y="151582"/>
                    </a:lnTo>
                    <a:cubicBezTo>
                      <a:pt x="21269" y="163194"/>
                      <a:pt x="26195" y="174154"/>
                      <a:pt x="33599" y="183321"/>
                    </a:cubicBezTo>
                    <a:cubicBezTo>
                      <a:pt x="34207" y="184058"/>
                      <a:pt x="35086" y="184441"/>
                      <a:pt x="35970" y="184441"/>
                    </a:cubicBezTo>
                    <a:cubicBezTo>
                      <a:pt x="36652" y="184441"/>
                      <a:pt x="37337" y="184213"/>
                      <a:pt x="37905" y="183745"/>
                    </a:cubicBezTo>
                    <a:cubicBezTo>
                      <a:pt x="39210" y="182701"/>
                      <a:pt x="39406" y="180776"/>
                      <a:pt x="38362" y="179471"/>
                    </a:cubicBezTo>
                    <a:cubicBezTo>
                      <a:pt x="31381" y="170860"/>
                      <a:pt x="26847" y="160519"/>
                      <a:pt x="25183" y="149559"/>
                    </a:cubicBezTo>
                    <a:cubicBezTo>
                      <a:pt x="24822" y="147092"/>
                      <a:pt x="22713" y="145346"/>
                      <a:pt x="20288" y="145346"/>
                    </a:cubicBezTo>
                    <a:cubicBezTo>
                      <a:pt x="20084" y="145346"/>
                      <a:pt x="19878" y="145358"/>
                      <a:pt x="19671" y="145384"/>
                    </a:cubicBezTo>
                    <a:lnTo>
                      <a:pt x="9265" y="146656"/>
                    </a:lnTo>
                    <a:lnTo>
                      <a:pt x="9265" y="146656"/>
                    </a:lnTo>
                    <a:lnTo>
                      <a:pt x="30044" y="120071"/>
                    </a:lnTo>
                    <a:lnTo>
                      <a:pt x="56629" y="140817"/>
                    </a:lnTo>
                    <a:lnTo>
                      <a:pt x="46354" y="142089"/>
                    </a:lnTo>
                    <a:cubicBezTo>
                      <a:pt x="45016" y="142252"/>
                      <a:pt x="43809" y="142970"/>
                      <a:pt x="42994" y="144046"/>
                    </a:cubicBezTo>
                    <a:cubicBezTo>
                      <a:pt x="42178" y="145090"/>
                      <a:pt x="41819" y="146460"/>
                      <a:pt x="42048" y="147798"/>
                    </a:cubicBezTo>
                    <a:cubicBezTo>
                      <a:pt x="44135" y="161596"/>
                      <a:pt x="50333" y="174252"/>
                      <a:pt x="59891" y="184397"/>
                    </a:cubicBezTo>
                    <a:cubicBezTo>
                      <a:pt x="67883" y="192846"/>
                      <a:pt x="77701" y="199076"/>
                      <a:pt x="88629" y="202632"/>
                    </a:cubicBezTo>
                    <a:cubicBezTo>
                      <a:pt x="88102" y="202645"/>
                      <a:pt x="87576" y="202652"/>
                      <a:pt x="87050" y="202652"/>
                    </a:cubicBezTo>
                    <a:cubicBezTo>
                      <a:pt x="72101" y="202652"/>
                      <a:pt x="57467" y="197293"/>
                      <a:pt x="46060" y="187398"/>
                    </a:cubicBezTo>
                    <a:cubicBezTo>
                      <a:pt x="45489" y="186900"/>
                      <a:pt x="44780" y="186659"/>
                      <a:pt x="44075" y="186659"/>
                    </a:cubicBezTo>
                    <a:cubicBezTo>
                      <a:pt x="43208" y="186659"/>
                      <a:pt x="42348" y="187023"/>
                      <a:pt x="41754" y="187724"/>
                    </a:cubicBezTo>
                    <a:cubicBezTo>
                      <a:pt x="40645" y="188996"/>
                      <a:pt x="40776" y="190921"/>
                      <a:pt x="42048" y="192030"/>
                    </a:cubicBezTo>
                    <a:cubicBezTo>
                      <a:pt x="54574" y="202860"/>
                      <a:pt x="70590" y="208764"/>
                      <a:pt x="86965" y="208764"/>
                    </a:cubicBezTo>
                    <a:cubicBezTo>
                      <a:pt x="89771" y="208764"/>
                      <a:pt x="92576" y="208568"/>
                      <a:pt x="95414" y="208242"/>
                    </a:cubicBezTo>
                    <a:cubicBezTo>
                      <a:pt x="97893" y="207916"/>
                      <a:pt x="99687" y="205959"/>
                      <a:pt x="99818" y="203480"/>
                    </a:cubicBezTo>
                    <a:cubicBezTo>
                      <a:pt x="99948" y="200968"/>
                      <a:pt x="98317" y="198848"/>
                      <a:pt x="95871" y="198293"/>
                    </a:cubicBezTo>
                    <a:cubicBezTo>
                      <a:pt x="83801" y="195520"/>
                      <a:pt x="72906" y="189257"/>
                      <a:pt x="64327" y="180189"/>
                    </a:cubicBezTo>
                    <a:cubicBezTo>
                      <a:pt x="55911" y="171251"/>
                      <a:pt x="50366" y="160161"/>
                      <a:pt x="48278" y="148026"/>
                    </a:cubicBezTo>
                    <a:lnTo>
                      <a:pt x="60087" y="146558"/>
                    </a:lnTo>
                    <a:cubicBezTo>
                      <a:pt x="62109" y="146330"/>
                      <a:pt x="63740" y="144894"/>
                      <a:pt x="64295" y="142970"/>
                    </a:cubicBezTo>
                    <a:cubicBezTo>
                      <a:pt x="64849" y="141013"/>
                      <a:pt x="64164" y="138958"/>
                      <a:pt x="62566" y="137718"/>
                    </a:cubicBezTo>
                    <a:lnTo>
                      <a:pt x="32914" y="114525"/>
                    </a:lnTo>
                    <a:cubicBezTo>
                      <a:pt x="32035" y="113839"/>
                      <a:pt x="30971" y="113476"/>
                      <a:pt x="29858" y="11347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8996" tIns="98996" rIns="98996" bIns="98996" anchor="ctr" anchorCtr="0">
                <a:noAutofit/>
              </a:bodyPr>
              <a:lstStyle/>
              <a:p>
                <a:endParaRPr sz="1949"/>
              </a:p>
            </p:txBody>
          </p:sp>
        </p:grpSp>
      </p:grpSp>
      <p:cxnSp>
        <p:nvCxnSpPr>
          <p:cNvPr id="721" name="Google Shape;721;p43"/>
          <p:cNvCxnSpPr>
            <a:cxnSpLocks/>
          </p:cNvCxnSpPr>
          <p:nvPr/>
        </p:nvCxnSpPr>
        <p:spPr>
          <a:xfrm>
            <a:off x="2246701" y="2915478"/>
            <a:ext cx="1014107" cy="0"/>
          </a:xfrm>
          <a:prstGeom prst="straightConnector1">
            <a:avLst/>
          </a:prstGeom>
          <a:noFill/>
          <a:ln w="38100" cap="rnd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355AB753-DCB3-555B-BC50-A76550B06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14</a:t>
            </a:fld>
            <a:endParaRPr lang="pt-PT" dirty="0"/>
          </a:p>
        </p:txBody>
      </p:sp>
      <p:pic>
        <p:nvPicPr>
          <p:cNvPr id="6" name="Picture 2" descr="ODS | GT Agenda 2030">
            <a:extLst>
              <a:ext uri="{FF2B5EF4-FFF2-40B4-BE49-F238E27FC236}">
                <a16:creationId xmlns:a16="http://schemas.microsoft.com/office/drawing/2014/main" id="{EC6771C6-5003-FD88-D45D-850D21C5B5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15" y="764704"/>
            <a:ext cx="8703602" cy="548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286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CF46DE25-62E4-C75C-42CF-939AE1F47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15</a:t>
            </a:fld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FB89DBB1-43CB-DF49-3C1C-DC561E024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8013" y="332656"/>
            <a:ext cx="10926931" cy="6155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2217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76C89A8F-3669-578D-86E0-8A2883E72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16</a:t>
            </a:fld>
            <a:endParaRPr lang="pt-PT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BC4199A-4ACC-0520-88D4-D5225D806A11}"/>
              </a:ext>
            </a:extLst>
          </p:cNvPr>
          <p:cNvSpPr txBox="1"/>
          <p:nvPr/>
        </p:nvSpPr>
        <p:spPr>
          <a:xfrm>
            <a:off x="332930" y="395610"/>
            <a:ext cx="9073008" cy="6586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P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Referências breves</a:t>
            </a:r>
            <a:endParaRPr lang="pt-PT" sz="1800" b="1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Albuquerque, C. (2001). Os direitos da criança: as Nações Unidas, a Convenção e o Comité. Portugal: Ministério Público. Gabinete de Documentação e Direito Comparado. Obtido de </a:t>
            </a: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2"/>
              </a:rPr>
              <a:t>https://gddc.ministeriopublico.pt/sites/default/files/os_direitos_crianca_catarina_albuquerque.pdf</a:t>
            </a:r>
            <a:r>
              <a:rPr lang="pt-PT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pt-PT" sz="16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Alves, D. R., &amp; Pacheco, F. (2021). De que falamos quando falamos de direitos fundamentais? 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Em J. P. Xavier, C. P. Albuquerque, J. Simões, &amp; M. T. Cruz, </a:t>
            </a:r>
            <a:r>
              <a:rPr lang="en-US" sz="16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Past, Present and Future of Human Rights: After the 70th Anniversary of the Universal Declaration of Human Rights 1948-2018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(pp. 61-86). </a:t>
            </a: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Imprensa Universidade de Coimbra. Obtido de </a:t>
            </a: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3"/>
              </a:rPr>
              <a:t>http://hdl.handle.net/11328/3736</a:t>
            </a:r>
            <a:r>
              <a:rPr lang="pt-PT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pt-PT" sz="16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Carvalho, S., Alves, D. R., Durão, N., Santos-Pereira, C., Tomás, S., Castilhos, D. S., &amp; Carvalho, O. (2018). Convenção Sobre os Direitos da Criança: Conhecimento e Cumprimento. Em M. P. Pando </a:t>
            </a:r>
            <a:r>
              <a:rPr lang="pt-PT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Ballesteros</a:t>
            </a: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P. Garrido Rodriguez, &amp; A. </a:t>
            </a:r>
            <a:r>
              <a:rPr lang="pt-PT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Muñoz</a:t>
            </a: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Ramirez, </a:t>
            </a:r>
            <a:r>
              <a:rPr lang="pt-PT" sz="16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El </a:t>
            </a:r>
            <a:r>
              <a:rPr lang="pt-PT" sz="16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Cinquentenario</a:t>
            </a:r>
            <a:r>
              <a:rPr lang="pt-PT" sz="16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de los Pactos </a:t>
            </a:r>
            <a:r>
              <a:rPr lang="pt-PT" sz="16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Internacionales</a:t>
            </a:r>
            <a:r>
              <a:rPr lang="pt-PT" sz="16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de </a:t>
            </a:r>
            <a:r>
              <a:rPr lang="pt-PT" sz="16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Derechos</a:t>
            </a:r>
            <a:r>
              <a:rPr lang="pt-PT" sz="16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Humanos de la ONU: Libro </a:t>
            </a:r>
            <a:r>
              <a:rPr lang="pt-PT" sz="16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Homenaje</a:t>
            </a:r>
            <a:r>
              <a:rPr lang="pt-PT" sz="16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 la </a:t>
            </a:r>
            <a:r>
              <a:rPr lang="pt-PT" sz="16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Profesora</a:t>
            </a:r>
            <a:r>
              <a:rPr lang="pt-PT" sz="16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Maria Esther </a:t>
            </a:r>
            <a:r>
              <a:rPr lang="pt-PT" sz="16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Martínez</a:t>
            </a:r>
            <a:r>
              <a:rPr lang="pt-PT" sz="16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Quintero</a:t>
            </a: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(pp. 1649-1660). </a:t>
            </a:r>
            <a:r>
              <a:rPr lang="pt-PT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Ediciones</a:t>
            </a: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pt-PT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Universidad</a:t>
            </a: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de Salamanca. Obtido de </a:t>
            </a: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4"/>
              </a:rPr>
              <a:t>http://hdl.handle.net/11328/2504</a:t>
            </a:r>
            <a:endParaRPr lang="pt-PT" sz="16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Diniz, A. C. (2017). Os direitos das crianças no âmbito internacional: uma </a:t>
            </a:r>
            <a:r>
              <a:rPr lang="pt-PT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perspectiva</a:t>
            </a: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Soft </a:t>
            </a:r>
            <a:r>
              <a:rPr lang="pt-PT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Law</a:t>
            </a: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e Hard </a:t>
            </a:r>
            <a:r>
              <a:rPr lang="pt-PT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Law</a:t>
            </a: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Revista Vianna Sapiens, 8(2). doi: </a:t>
            </a: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5"/>
              </a:rPr>
              <a:t>https://doi.org/10.31994/rvs.v8i2.247</a:t>
            </a: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Martins, R. C. (2013). Anotação ao </a:t>
            </a:r>
            <a:r>
              <a:rPr lang="pt-PT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art</a:t>
            </a:r>
            <a:r>
              <a:rPr lang="pt-P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24.º. Em M. Canotilho, &amp; A. Silveira, Carta de Direitos Fundamentais da União Europeia Comentada. Coimbra: Almedina.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pt-PT" sz="16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pt-PT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762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0"/>
          </p:nvPr>
        </p:nvSpPr>
        <p:spPr>
          <a:xfrm>
            <a:off x="630139" y="692696"/>
            <a:ext cx="8928992" cy="5616624"/>
          </a:xfrm>
        </p:spPr>
        <p:txBody>
          <a:bodyPr/>
          <a:lstStyle/>
          <a:p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pt-PT" sz="1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Gratas pela atenção,</a:t>
            </a:r>
          </a:p>
          <a:p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  <a:p>
            <a:r>
              <a:rPr lang="pt-PT" sz="1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</a:t>
            </a:r>
            <a:r>
              <a:rPr lang="pt-PT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</a:t>
            </a:r>
            <a:r>
              <a:rPr lang="pt-PT" sz="1100" dirty="0">
                <a:hlinkClick r:id="rId2"/>
              </a:rPr>
              <a:t>dra@</a:t>
            </a:r>
            <a:r>
              <a:rPr lang="pt-PT" sz="1100" dirty="0">
                <a:effectLst/>
                <a:ea typeface="Calibri" panose="020F0502020204030204" pitchFamily="34" charset="0"/>
                <a:hlinkClick r:id="rId2"/>
              </a:rPr>
              <a:t>upt.p</a:t>
            </a:r>
            <a:r>
              <a:rPr lang="pt-PT" sz="1100" dirty="0">
                <a:effectLst/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t</a:t>
            </a:r>
            <a:r>
              <a:rPr lang="pt-PT" sz="11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 </a:t>
            </a:r>
          </a:p>
          <a:p>
            <a:endParaRPr lang="pt-PT" sz="1100" b="1" dirty="0">
              <a:ea typeface="Times New Roman" panose="02020603050405020304" pitchFamily="18" charset="0"/>
            </a:endParaRPr>
          </a:p>
          <a:p>
            <a:pPr algn="just"/>
            <a:endParaRPr lang="pt-PT" sz="1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Professora Associada da Universidade Portucalense Infante D. Henrique. </a:t>
            </a:r>
          </a:p>
          <a:p>
            <a:pPr algn="just"/>
            <a:r>
              <a:rPr lang="pt-PT" dirty="0"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pt-PT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nvestigadora do Instituto Jurídico Portucalense.</a:t>
            </a:r>
            <a:endParaRPr lang="pt-PT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pt-PT" sz="1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32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Daniela Castilhos</a:t>
            </a:r>
            <a:r>
              <a:rPr lang="pt-PT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  <a:r>
              <a:rPr lang="pt-PT" sz="1100" dirty="0">
                <a:solidFill>
                  <a:srgbClr val="0070C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daniela.castilhos@ipleiria.pt</a:t>
            </a:r>
            <a:r>
              <a:rPr lang="pt-PT" sz="1100" dirty="0">
                <a:solidFill>
                  <a:srgbClr val="0070C0"/>
                </a:solidFill>
              </a:rPr>
              <a:t> </a:t>
            </a:r>
          </a:p>
          <a:p>
            <a:pPr algn="just"/>
            <a:endParaRPr lang="pt-PT" sz="1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dirty="0">
                <a:latin typeface="Times New Roman" panose="02020603050405020304" pitchFamily="18" charset="0"/>
              </a:rPr>
              <a:t>Politécnico de Leiria. Instituto Jurídico Portucalense - Pólo de Leiria, Portugal. </a:t>
            </a:r>
          </a:p>
          <a:p>
            <a:pPr algn="just"/>
            <a:r>
              <a:rPr lang="pt-PT" dirty="0"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pt-PT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nvestigadora do Instituto Jurídico Portucalense.</a:t>
            </a:r>
            <a:endParaRPr lang="pt-PT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pt-PT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pt-PT" dirty="0">
              <a:latin typeface="Times New Roman" panose="02020603050405020304" pitchFamily="18" charset="0"/>
            </a:endParaRPr>
          </a:p>
          <a:p>
            <a:pPr algn="just"/>
            <a:endParaRPr lang="pt-PT" sz="1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  <a:endParaRPr lang="pt-PT" sz="1600" dirty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17</a:t>
            </a:fld>
            <a:endParaRPr lang="pt-PT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7" name="Retângulo 6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pic>
        <p:nvPicPr>
          <p:cNvPr id="6" name="Imagem 5" descr="Uma imagem com Tipo de letra, escrita à mão, file, branco&#10;&#10;Descrição gerada automaticamente">
            <a:extLst>
              <a:ext uri="{FF2B5EF4-FFF2-40B4-BE49-F238E27FC236}">
                <a16:creationId xmlns:a16="http://schemas.microsoft.com/office/drawing/2014/main" id="{C9A86BA3-5B20-ADF7-0EA6-93658AD19C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395" y="1772816"/>
            <a:ext cx="3864613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1906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18</a:t>
            </a:fld>
            <a:endParaRPr lang="pt-PT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7" t="39500" r="34930" b="42650"/>
          <a:stretch/>
        </p:blipFill>
        <p:spPr>
          <a:xfrm>
            <a:off x="3618833" y="2492897"/>
            <a:ext cx="2843954" cy="2520280"/>
          </a:xfrm>
          <a:prstGeom prst="rect">
            <a:avLst/>
          </a:prstGeom>
        </p:spPr>
      </p:pic>
      <p:sp>
        <p:nvSpPr>
          <p:cNvPr id="5" name="Retângulo 4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257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4FD87BCB-2A00-72A8-DC2E-6C558C3BEE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840" t="34250" r="7161" b="29000"/>
          <a:stretch/>
        </p:blipFill>
        <p:spPr>
          <a:xfrm>
            <a:off x="1374756" y="1268759"/>
            <a:ext cx="2999799" cy="4199719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BF62CBFF-8CD1-2624-51AB-01F4572D9D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21" t="29000" r="73520" b="34251"/>
          <a:stretch/>
        </p:blipFill>
        <p:spPr>
          <a:xfrm>
            <a:off x="4950619" y="1262007"/>
            <a:ext cx="2884437" cy="4206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303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3F58CBCD-5612-C17D-0FD9-1529A7249120}"/>
              </a:ext>
            </a:extLst>
          </p:cNvPr>
          <p:cNvSpPr txBox="1"/>
          <p:nvPr/>
        </p:nvSpPr>
        <p:spPr>
          <a:xfrm>
            <a:off x="5670699" y="5733256"/>
            <a:ext cx="33867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dirty="0"/>
              <a:t> 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5667B2BC-4CE8-7DFE-1041-B6320779E4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14" t="17860" r="5457" b="28561"/>
          <a:stretch/>
        </p:blipFill>
        <p:spPr bwMode="auto">
          <a:xfrm>
            <a:off x="336208" y="0"/>
            <a:ext cx="8993520" cy="44600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25736FA6-C011-8615-946A-464941A4EBA9}"/>
              </a:ext>
            </a:extLst>
          </p:cNvPr>
          <p:cNvSpPr txBox="1"/>
          <p:nvPr/>
        </p:nvSpPr>
        <p:spPr>
          <a:xfrm>
            <a:off x="2395830" y="4450125"/>
            <a:ext cx="4953000" cy="23877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pt-PT" sz="1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https://ciais.eventqualia.net/pt/2023/inicio/</a:t>
            </a:r>
            <a:r>
              <a:rPr lang="pt-PT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pt-PT" sz="1800" dirty="0">
                <a:solidFill>
                  <a:srgbClr val="727272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VI Congresso </a:t>
            </a:r>
            <a:r>
              <a:rPr lang="pt-PT" sz="1800" dirty="0" err="1">
                <a:solidFill>
                  <a:srgbClr val="727272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Iberoamericano</a:t>
            </a:r>
            <a:r>
              <a:rPr lang="pt-PT" sz="1800" dirty="0">
                <a:solidFill>
                  <a:srgbClr val="727272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pt-PT" sz="1800" dirty="0" err="1">
                <a:solidFill>
                  <a:srgbClr val="727272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Intervenção</a:t>
            </a:r>
            <a:r>
              <a:rPr lang="pt-PT" sz="1800" dirty="0">
                <a:solidFill>
                  <a:srgbClr val="727272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Social (VI CIAIS) </a:t>
            </a:r>
            <a:endParaRPr lang="pt-PT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pt-PT" sz="1800" dirty="0">
                <a:solidFill>
                  <a:srgbClr val="727272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nos dias </a:t>
            </a:r>
            <a:r>
              <a:rPr lang="pt-PT" sz="1800" b="1" dirty="0">
                <a:solidFill>
                  <a:srgbClr val="727272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20</a:t>
            </a:r>
            <a:r>
              <a:rPr lang="pt-PT" sz="1800" dirty="0">
                <a:solidFill>
                  <a:srgbClr val="727272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e 21 </a:t>
            </a:r>
            <a:r>
              <a:rPr lang="pt-PT" sz="1800" b="1" dirty="0">
                <a:solidFill>
                  <a:srgbClr val="727272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de Novembro de 2023</a:t>
            </a:r>
            <a:endParaRPr lang="pt-PT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pt-PT" sz="1800" dirty="0">
                <a:solidFill>
                  <a:srgbClr val="727272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subordinado ao tema “</a:t>
            </a:r>
            <a:r>
              <a:rPr lang="pt-PT" sz="1800" i="1" dirty="0" err="1">
                <a:solidFill>
                  <a:srgbClr val="727272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Infância</a:t>
            </a:r>
            <a:r>
              <a:rPr lang="pt-PT" sz="1800" i="1" dirty="0">
                <a:solidFill>
                  <a:srgbClr val="727272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e Juventude</a:t>
            </a:r>
            <a:r>
              <a:rPr lang="pt-PT" sz="1800" dirty="0">
                <a:solidFill>
                  <a:srgbClr val="727272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endParaRPr lang="pt-PT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241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90544A2-EADF-40CA-81D2-664AF14E7F64}"/>
              </a:ext>
            </a:extLst>
          </p:cNvPr>
          <p:cNvSpPr txBox="1"/>
          <p:nvPr/>
        </p:nvSpPr>
        <p:spPr>
          <a:xfrm>
            <a:off x="918171" y="1124744"/>
            <a:ext cx="8424936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8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</a:rPr>
              <a:t>As crianças nos textos jurídicos da União Europeia</a:t>
            </a:r>
          </a:p>
          <a:p>
            <a:endParaRPr lang="pt-PT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pt-PT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pt-P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Introdução</a:t>
            </a:r>
            <a:endParaRPr lang="pt-PT" sz="1800" b="1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pt-PT" b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pt-P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1. Nos tratados da União Europeia e a criança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sz="1800" b="1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pt-P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1.1. Na Carta dos Direitos Fundamentais da União Europeia</a:t>
            </a:r>
            <a:endParaRPr lang="pt-PT" b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pt-PT" sz="1800" b="1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pt-P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2. No direito derivado da União Europeia</a:t>
            </a:r>
          </a:p>
          <a:p>
            <a:endParaRPr lang="pt-PT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pt-P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3. No </a:t>
            </a:r>
            <a:r>
              <a:rPr lang="pt-PT" sz="18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soft </a:t>
            </a:r>
            <a:r>
              <a:rPr lang="pt-PT" sz="18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law</a:t>
            </a:r>
            <a:r>
              <a:rPr lang="pt-P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endParaRPr lang="pt-PT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pt-P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3.1. A criança nos ODS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sz="1800" b="1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pt-P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Notas conclusivas 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pt-PT" sz="1800" b="1" kern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Referências bibliográficas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pt-P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61695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96C1C360-6AA1-B33B-F5A3-48966FF45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5</a:t>
            </a:fld>
            <a:endParaRPr lang="pt-PT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7C4F1B1D-4A74-59D4-C255-F6BB7CAB2853}"/>
              </a:ext>
            </a:extLst>
          </p:cNvPr>
          <p:cNvSpPr txBox="1"/>
          <p:nvPr/>
        </p:nvSpPr>
        <p:spPr>
          <a:xfrm>
            <a:off x="293902" y="78800"/>
            <a:ext cx="8640960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3600" b="1" dirty="0"/>
              <a:t>Carta dos Direitos Fundamentais</a:t>
            </a:r>
          </a:p>
          <a:p>
            <a:r>
              <a:rPr lang="pt-PT" sz="3600" b="1" dirty="0"/>
              <a:t>                                                da União Europeia</a:t>
            </a:r>
            <a:endParaRPr lang="pt-PT" sz="1400" b="1" dirty="0"/>
          </a:p>
          <a:p>
            <a:r>
              <a:rPr lang="pt-PT" sz="2000" b="1" dirty="0"/>
              <a:t>2000 + 2009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9164A56-C174-7AC4-4FDF-3DCE370E38AB}"/>
              </a:ext>
            </a:extLst>
          </p:cNvPr>
          <p:cNvSpPr txBox="1"/>
          <p:nvPr/>
        </p:nvSpPr>
        <p:spPr>
          <a:xfrm>
            <a:off x="120653" y="1825957"/>
            <a:ext cx="9136658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PT" b="1" i="0" u="sng" dirty="0">
                <a:solidFill>
                  <a:srgbClr val="C7040C"/>
                </a:solidFill>
                <a:effectLst/>
                <a:latin typeface="Oxygen" panose="02000503000000000000" pitchFamily="2" charset="0"/>
                <a:hlinkClick r:id="rId2"/>
              </a:rPr>
              <a:t>Carta dos Direitos Fundamentais da União Europeia</a:t>
            </a:r>
            <a:endParaRPr lang="pt-PT" b="1" i="0" u="sng" dirty="0">
              <a:solidFill>
                <a:srgbClr val="C7040C"/>
              </a:solidFill>
              <a:effectLst/>
              <a:latin typeface="Oxygen" panose="02000503000000000000" pitchFamily="2" charset="0"/>
            </a:endParaRPr>
          </a:p>
          <a:p>
            <a:pPr algn="l"/>
            <a:r>
              <a:rPr lang="pt-P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artigo 24.º sobre os direitos da criança, </a:t>
            </a:r>
          </a:p>
          <a:p>
            <a:pPr algn="l"/>
            <a:r>
              <a:rPr lang="pt-P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artigo 7.º relativo ao respeito pela vida familiar </a:t>
            </a:r>
          </a:p>
          <a:p>
            <a:pPr algn="l"/>
            <a:r>
              <a:rPr lang="pt-P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artigo 14.º sobre o direito à educação</a:t>
            </a:r>
          </a:p>
          <a:p>
            <a:pPr algn="l"/>
            <a:r>
              <a:rPr lang="pt-P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artigo 32.º sobre a proibição do trabalho infantil e proteção dos jovens no trabalho </a:t>
            </a:r>
          </a:p>
          <a:p>
            <a:pPr algn="l"/>
            <a:r>
              <a:rPr lang="pt-P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artigo 33.º sobre a vida familiar e profissional.</a:t>
            </a:r>
            <a:endParaRPr lang="pt-PT" b="0" i="0" dirty="0">
              <a:solidFill>
                <a:srgbClr val="000000"/>
              </a:solidFill>
              <a:effectLst/>
              <a:latin typeface="Oxygen" panose="02000503000000000000" pitchFamily="2" charset="0"/>
            </a:endParaRPr>
          </a:p>
          <a:p>
            <a:pPr algn="l"/>
            <a:endParaRPr lang="pt-PT" b="1" i="0" u="none" strike="noStrike" dirty="0">
              <a:solidFill>
                <a:srgbClr val="C7040C"/>
              </a:solidFill>
              <a:effectLst/>
              <a:latin typeface="Oxygen" panose="02000503000000000000" pitchFamily="2" charset="0"/>
              <a:hlinkClick r:id="rId3"/>
            </a:endParaRPr>
          </a:p>
          <a:p>
            <a:pPr algn="l"/>
            <a:r>
              <a:rPr lang="pt-PT" b="1" i="0" strike="noStrike" dirty="0">
                <a:solidFill>
                  <a:srgbClr val="C7040C"/>
                </a:solidFill>
                <a:effectLst/>
                <a:latin typeface="Oxygen" panose="02000503000000000000" pitchFamily="2" charset="0"/>
              </a:rPr>
              <a:t>+</a:t>
            </a:r>
            <a:endParaRPr lang="pt-PT" b="1" i="0" strike="noStrike" dirty="0">
              <a:solidFill>
                <a:srgbClr val="C7040C"/>
              </a:solidFill>
              <a:effectLst/>
              <a:latin typeface="Oxygen" panose="02000503000000000000" pitchFamily="2" charset="0"/>
              <a:hlinkClick r:id="rId3"/>
            </a:endParaRPr>
          </a:p>
          <a:p>
            <a:pPr algn="l"/>
            <a:endParaRPr lang="pt-PT" b="1" i="0" u="none" strike="noStrike" dirty="0">
              <a:solidFill>
                <a:srgbClr val="C7040C"/>
              </a:solidFill>
              <a:effectLst/>
              <a:latin typeface="Oxygen" panose="02000503000000000000" pitchFamily="2" charset="0"/>
              <a:hlinkClick r:id="rId3"/>
            </a:endParaRPr>
          </a:p>
          <a:p>
            <a:pPr algn="l"/>
            <a:r>
              <a:rPr lang="pt-PT" b="1" i="0" u="none" strike="noStrike" dirty="0">
                <a:solidFill>
                  <a:srgbClr val="C7040C"/>
                </a:solidFill>
                <a:effectLst/>
                <a:latin typeface="Oxygen" panose="02000503000000000000" pitchFamily="2" charset="0"/>
                <a:hlinkClick r:id="rId3"/>
              </a:rPr>
              <a:t>Tratado da União Europeia</a:t>
            </a:r>
            <a:r>
              <a:rPr lang="pt-PT" b="0" i="0" dirty="0">
                <a:solidFill>
                  <a:srgbClr val="000000"/>
                </a:solidFill>
                <a:effectLst/>
                <a:latin typeface="Oxygen" panose="02000503000000000000" pitchFamily="2" charset="0"/>
              </a:rPr>
              <a:t>: </a:t>
            </a:r>
          </a:p>
          <a:p>
            <a:pPr algn="l"/>
            <a:r>
              <a:rPr lang="pt-PT" b="0" i="0" dirty="0">
                <a:solidFill>
                  <a:srgbClr val="000000"/>
                </a:solidFill>
                <a:effectLst/>
                <a:latin typeface="Oxygen" panose="02000503000000000000" pitchFamily="2" charset="0"/>
              </a:rPr>
              <a:t>artigo 3.º (objetivos da UE), </a:t>
            </a:r>
            <a:r>
              <a:rPr lang="pt-P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n.º 3, § 2, e n.º 5</a:t>
            </a:r>
            <a:endParaRPr lang="pt-PT" b="0" i="0" dirty="0">
              <a:solidFill>
                <a:srgbClr val="000000"/>
              </a:solidFill>
              <a:effectLst/>
              <a:latin typeface="Oxygen" panose="02000503000000000000" pitchFamily="2" charset="0"/>
            </a:endParaRPr>
          </a:p>
          <a:p>
            <a:pPr algn="l"/>
            <a:endParaRPr lang="pt-PT" b="0" i="0" dirty="0">
              <a:solidFill>
                <a:srgbClr val="000000"/>
              </a:solidFill>
              <a:effectLst/>
              <a:latin typeface="Oxygen" panose="02000503000000000000" pitchFamily="2" charset="0"/>
            </a:endParaRPr>
          </a:p>
          <a:p>
            <a:pPr algn="l"/>
            <a:r>
              <a:rPr lang="pt-PT" b="1" i="0" u="none" strike="noStrike" dirty="0">
                <a:solidFill>
                  <a:srgbClr val="C7040C"/>
                </a:solidFill>
                <a:effectLst/>
                <a:latin typeface="Oxygen" panose="02000503000000000000" pitchFamily="2" charset="0"/>
                <a:hlinkClick r:id="rId4"/>
              </a:rPr>
              <a:t>Tratado sobre o Funcionamento da União Europeia</a:t>
            </a:r>
            <a:r>
              <a:rPr lang="pt-PT" b="0" i="0" dirty="0">
                <a:solidFill>
                  <a:srgbClr val="000000"/>
                </a:solidFill>
                <a:effectLst/>
                <a:latin typeface="Oxygen" panose="02000503000000000000" pitchFamily="2" charset="0"/>
              </a:rPr>
              <a:t>: </a:t>
            </a:r>
          </a:p>
          <a:p>
            <a:pPr algn="l"/>
            <a:r>
              <a:rPr lang="pt-PT" b="0" i="0" dirty="0">
                <a:solidFill>
                  <a:srgbClr val="000000"/>
                </a:solidFill>
                <a:effectLst/>
                <a:latin typeface="Oxygen" panose="02000503000000000000" pitchFamily="2" charset="0"/>
              </a:rPr>
              <a:t>artigo </a:t>
            </a:r>
            <a:r>
              <a:rPr lang="pt-P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79.º, n.º 2, alínea d)</a:t>
            </a:r>
          </a:p>
          <a:p>
            <a:pPr algn="l"/>
            <a:r>
              <a:rPr lang="pt-P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artigo 83.º, n.º 1, § 2</a:t>
            </a:r>
            <a:endParaRPr lang="pt-PT" b="0" i="0" dirty="0">
              <a:solidFill>
                <a:srgbClr val="000000"/>
              </a:solidFill>
              <a:effectLst/>
              <a:latin typeface="Oxygen" panose="02000503000000000000" pitchFamily="2" charset="0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880A6C32-8B1C-E43E-A2D1-5D48FFFC3FAE}"/>
              </a:ext>
            </a:extLst>
          </p:cNvPr>
          <p:cNvSpPr txBox="1"/>
          <p:nvPr/>
        </p:nvSpPr>
        <p:spPr>
          <a:xfrm>
            <a:off x="846163" y="6236791"/>
            <a:ext cx="95770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400" dirty="0">
                <a:hlinkClick r:id="rId5"/>
              </a:rPr>
              <a:t>https://gddc.ministeriopublico.pt/perguntas-frequentes/sistema-de-protecao-da-uniao-europeia?menu=direitos-humanos</a:t>
            </a:r>
            <a:r>
              <a:rPr lang="pt-PT" sz="1400" dirty="0"/>
              <a:t> 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EFCA0CDF-8DC4-EFAA-5605-6E5186A5D2F9}"/>
              </a:ext>
            </a:extLst>
          </p:cNvPr>
          <p:cNvSpPr txBox="1"/>
          <p:nvPr/>
        </p:nvSpPr>
        <p:spPr>
          <a:xfrm>
            <a:off x="3294435" y="6466702"/>
            <a:ext cx="82000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600" dirty="0">
                <a:hlinkClick r:id="rId6"/>
              </a:rPr>
              <a:t>https://eur-lex.europa.eu/collection/eu-law/treaties/treaties-force.html</a:t>
            </a:r>
            <a:r>
              <a:rPr lang="pt-PT" sz="1600" dirty="0"/>
              <a:t> </a:t>
            </a:r>
          </a:p>
        </p:txBody>
      </p:sp>
      <p:pic>
        <p:nvPicPr>
          <p:cNvPr id="4098" name="Picture 2" descr="Carta dos Direitos Fundamentais da União Europeia">
            <a:extLst>
              <a:ext uri="{FF2B5EF4-FFF2-40B4-BE49-F238E27FC236}">
                <a16:creationId xmlns:a16="http://schemas.microsoft.com/office/drawing/2014/main" id="{3A8D5D6F-74C6-CD9E-737C-0FFCAE149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071" y="3213655"/>
            <a:ext cx="2645920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8774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e Conteúdo 6"/>
          <p:cNvSpPr>
            <a:spLocks noGrp="1"/>
          </p:cNvSpPr>
          <p:nvPr>
            <p:ph idx="11"/>
          </p:nvPr>
        </p:nvSpPr>
        <p:spPr>
          <a:xfrm>
            <a:off x="414115" y="908720"/>
            <a:ext cx="8829500" cy="5040560"/>
          </a:xfrm>
        </p:spPr>
        <p:txBody>
          <a:bodyPr/>
          <a:lstStyle/>
          <a:p>
            <a:pPr marL="2370455" marR="2372995" algn="ctr">
              <a:spcBef>
                <a:spcPts val="1100"/>
              </a:spcBef>
              <a:spcAft>
                <a:spcPts val="0"/>
              </a:spcAft>
            </a:pPr>
            <a:r>
              <a:rPr lang="pt-PT" sz="1800" i="1" dirty="0">
                <a:solidFill>
                  <a:srgbClr val="1A171C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Artigo  24.º da CDFUE</a:t>
            </a:r>
            <a:endParaRPr lang="pt-PT" b="0" i="0" dirty="0">
              <a:solidFill>
                <a:srgbClr val="000000"/>
              </a:solidFill>
              <a:effectLst/>
              <a:latin typeface="Roboto" panose="02000000000000000000" pitchFamily="2" charset="0"/>
            </a:endParaRPr>
          </a:p>
          <a:p>
            <a:pPr algn="ctr"/>
            <a:r>
              <a:rPr lang="pt-PT" dirty="0">
                <a:solidFill>
                  <a:srgbClr val="666666"/>
                </a:solidFill>
                <a:latin typeface="Roboto" panose="02000000000000000000" pitchFamily="2" charset="0"/>
              </a:rPr>
              <a:t>D</a:t>
            </a:r>
            <a:r>
              <a:rPr lang="pt-PT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rPr>
              <a:t>ireitos das crianças</a:t>
            </a:r>
          </a:p>
          <a:p>
            <a:pPr algn="just">
              <a:lnSpc>
                <a:spcPct val="150000"/>
              </a:lnSpc>
            </a:pPr>
            <a:endParaRPr lang="pt-PT" b="0" i="0" dirty="0">
              <a:solidFill>
                <a:srgbClr val="9B9B9B"/>
              </a:solidFill>
              <a:effectLst/>
              <a:latin typeface="Roboto" panose="02000000000000000000" pitchFamily="2" charset="0"/>
            </a:endParaRPr>
          </a:p>
          <a:p>
            <a:pPr algn="just">
              <a:lnSpc>
                <a:spcPct val="150000"/>
              </a:lnSpc>
            </a:pPr>
            <a:r>
              <a:rPr lang="pt-PT" b="0" i="0" dirty="0">
                <a:solidFill>
                  <a:srgbClr val="9B9B9B"/>
                </a:solidFill>
                <a:effectLst/>
                <a:latin typeface="Roboto" panose="02000000000000000000" pitchFamily="2" charset="0"/>
              </a:rPr>
              <a:t>1.  As crianças têm direito à proteção e aos cuidados necessários ao seu bem-estar. Podem exprimir livremente a sua opinião, que será tomada em consideração nos assuntos que lhes digam respeito, em função da sua idade e maturidade.</a:t>
            </a:r>
          </a:p>
          <a:p>
            <a:pPr algn="just">
              <a:lnSpc>
                <a:spcPct val="150000"/>
              </a:lnSpc>
            </a:pPr>
            <a:r>
              <a:rPr lang="pt-PT" b="0" i="0" dirty="0">
                <a:solidFill>
                  <a:srgbClr val="9B9B9B"/>
                </a:solidFill>
                <a:effectLst/>
                <a:latin typeface="Roboto" panose="02000000000000000000" pitchFamily="2" charset="0"/>
              </a:rPr>
              <a:t>2.  Todos os atos relativos às crianças, quer praticados por entidades públicas, quer por instituições privadas, terão primacialmente em conta o interesse superior da criança.</a:t>
            </a:r>
          </a:p>
          <a:p>
            <a:pPr algn="just">
              <a:lnSpc>
                <a:spcPct val="150000"/>
              </a:lnSpc>
            </a:pPr>
            <a:r>
              <a:rPr lang="pt-PT" b="0" i="0" dirty="0">
                <a:solidFill>
                  <a:srgbClr val="9B9B9B"/>
                </a:solidFill>
                <a:effectLst/>
                <a:latin typeface="Roboto" panose="02000000000000000000" pitchFamily="2" charset="0"/>
              </a:rPr>
              <a:t>3.  Todas as crianças têm o direito de manter regularmente relações pessoais e contactos diretos com ambos os progenitores, exceto se isso for contrário aos seus interesses.</a:t>
            </a:r>
          </a:p>
          <a:p>
            <a:pPr marL="69850" marR="75565" indent="1270" algn="just">
              <a:lnSpc>
                <a:spcPct val="92000"/>
              </a:lnSpc>
              <a:spcBef>
                <a:spcPts val="725"/>
              </a:spcBef>
              <a:spcAft>
                <a:spcPts val="0"/>
              </a:spcAft>
            </a:pPr>
            <a:endParaRPr lang="pt-PT" dirty="0">
              <a:solidFill>
                <a:srgbClr val="1A171C"/>
              </a:solidFill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69850" marR="75565" indent="1270" algn="just">
              <a:lnSpc>
                <a:spcPct val="92000"/>
              </a:lnSpc>
              <a:spcBef>
                <a:spcPts val="725"/>
              </a:spcBef>
              <a:spcAft>
                <a:spcPts val="0"/>
              </a:spcAft>
            </a:pPr>
            <a:endParaRPr lang="pt-PT" dirty="0">
              <a:solidFill>
                <a:srgbClr val="1A171C"/>
              </a:solidFill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endParaRPr lang="pt-PT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6</a:t>
            </a:fld>
            <a:endParaRPr lang="pt-PT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795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e Conteúdo 6"/>
          <p:cNvSpPr>
            <a:spLocks noGrp="1"/>
          </p:cNvSpPr>
          <p:nvPr>
            <p:ph idx="11"/>
          </p:nvPr>
        </p:nvSpPr>
        <p:spPr>
          <a:xfrm>
            <a:off x="414115" y="908720"/>
            <a:ext cx="8829500" cy="5040560"/>
          </a:xfrm>
        </p:spPr>
        <p:txBody>
          <a:bodyPr/>
          <a:lstStyle/>
          <a:p>
            <a:pPr algn="ctr"/>
            <a:r>
              <a:rPr lang="pt-PT" i="1" dirty="0">
                <a:solidFill>
                  <a:srgbClr val="1A171C"/>
                </a:solidFill>
                <a:latin typeface="Georgia" panose="02040502050405020303" pitchFamily="18" charset="0"/>
              </a:rPr>
              <a:t>Artigo 3.º do TUE</a:t>
            </a:r>
          </a:p>
          <a:p>
            <a:pPr algn="just"/>
            <a:endParaRPr lang="pt-PT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(…)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3. (…)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 União combate a exclusão social e as discriminações e promove a justiça e a proteção sociais, a igualdade entre homens e mulheres, a solidariedade entre as gerações e a proteção dos </a:t>
            </a:r>
            <a:r>
              <a:rPr lang="pt-PT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direitos da criança</a:t>
            </a:r>
            <a:r>
              <a:rPr lang="pt-P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(…)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5.  Nas suas relações com o resto do mundo, a União afirma e promove os seus valores e interesses e contribui para a proteção dos seus cidadãos. Contribui para a paz, a segurança, o desenvolvimento sustentável do planeta, a solidariedade e o respeito mútuo entre os povos, o comércio livre e equitativo, a erradicação da pobreza e a proteção dos direitos do Homem, em especial os </a:t>
            </a:r>
            <a:r>
              <a:rPr lang="pt-PT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da criança</a:t>
            </a:r>
            <a:r>
              <a:rPr lang="pt-P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bem como para a rigorosa observância e o desenvolvimento do direito internacional, incluindo o respeito dos princípios da Carta das Nações Unidas.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(…)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7</a:t>
            </a:fld>
            <a:endParaRPr lang="pt-PT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274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e Conteúdo 6"/>
          <p:cNvSpPr>
            <a:spLocks noGrp="1"/>
          </p:cNvSpPr>
          <p:nvPr>
            <p:ph idx="11"/>
          </p:nvPr>
        </p:nvSpPr>
        <p:spPr>
          <a:xfrm>
            <a:off x="414115" y="908720"/>
            <a:ext cx="8829500" cy="5040560"/>
          </a:xfrm>
        </p:spPr>
        <p:txBody>
          <a:bodyPr/>
          <a:lstStyle/>
          <a:p>
            <a:pPr algn="ctr"/>
            <a:r>
              <a:rPr lang="pt-PT" i="1" dirty="0">
                <a:solidFill>
                  <a:srgbClr val="1A171C"/>
                </a:solidFill>
                <a:latin typeface="Georgia" panose="02040502050405020303" pitchFamily="18" charset="0"/>
              </a:rPr>
              <a:t>Artigo 79.º do TFUE</a:t>
            </a:r>
          </a:p>
          <a:p>
            <a:pPr algn="just"/>
            <a:r>
              <a:rPr lang="pt-P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(…)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2.  Para efeitos do n.º 1, o Parlamento Europeu e o Conselho, deliberando de acordo com o processo legislativo ordinário, adotam medidas nos seguintes domínios: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(…)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d) Combate ao tráfico de seres humanos, em especial de mulheres e de </a:t>
            </a:r>
            <a:r>
              <a:rPr lang="pt-PT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crianças</a:t>
            </a:r>
            <a:r>
              <a:rPr lang="pt-P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(…)</a:t>
            </a:r>
          </a:p>
          <a:p>
            <a:pPr algn="just"/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pt-PT" i="1" dirty="0">
                <a:solidFill>
                  <a:srgbClr val="1A171C"/>
                </a:solidFill>
                <a:latin typeface="Georgia" panose="02040502050405020303" pitchFamily="18" charset="0"/>
              </a:rPr>
              <a:t>Artigo 83.º do TFUE</a:t>
            </a:r>
          </a:p>
          <a:p>
            <a:pPr algn="just"/>
            <a:r>
              <a:rPr lang="pt-P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1. (…)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São os seguintes os domínios de criminalidade em causa: terrorismo, tráfico de seres humanos e exploração sexual de mulheres e </a:t>
            </a:r>
            <a:r>
              <a:rPr lang="pt-PT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crianças</a:t>
            </a:r>
            <a:r>
              <a:rPr lang="pt-P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tráfico de droga e de armas, branqueamento de capitais, corrupção, contrafação de meios de pagamento, criminalidade informática e criminalidade organizada.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(…)</a:t>
            </a:r>
            <a:endParaRPr lang="pt-P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9850" marR="75565" indent="1270" algn="just">
              <a:lnSpc>
                <a:spcPct val="92000"/>
              </a:lnSpc>
              <a:spcBef>
                <a:spcPts val="725"/>
              </a:spcBef>
              <a:spcAft>
                <a:spcPts val="0"/>
              </a:spcAft>
            </a:pPr>
            <a:endParaRPr lang="pt-PT" dirty="0">
              <a:solidFill>
                <a:srgbClr val="1A171C"/>
              </a:solidFill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69850" marR="75565" indent="1270" algn="just">
              <a:lnSpc>
                <a:spcPct val="92000"/>
              </a:lnSpc>
              <a:spcBef>
                <a:spcPts val="725"/>
              </a:spcBef>
              <a:spcAft>
                <a:spcPts val="0"/>
              </a:spcAft>
            </a:pPr>
            <a:endParaRPr lang="pt-PT" dirty="0">
              <a:solidFill>
                <a:srgbClr val="1A171C"/>
              </a:solidFill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endParaRPr lang="pt-PT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8</a:t>
            </a:fld>
            <a:endParaRPr lang="pt-PT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7110859" y="6021288"/>
            <a:ext cx="2002489" cy="409600"/>
          </a:xfrm>
          <a:prstGeom prst="rect">
            <a:avLst/>
          </a:prstGeom>
        </p:spPr>
      </p:pic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283848" y="6215141"/>
            <a:ext cx="9845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100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100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189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96C1C360-6AA1-B33B-F5A3-48966FF45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690-7677-4A91-AC8C-C263A5657454}" type="slidenum">
              <a:rPr lang="pt-PT" smtClean="0"/>
              <a:pPr/>
              <a:t>9</a:t>
            </a:fld>
            <a:endParaRPr lang="pt-PT" dirty="0"/>
          </a:p>
        </p:txBody>
      </p:sp>
      <p:pic>
        <p:nvPicPr>
          <p:cNvPr id="9" name="Imagem 8" descr="Uma imagem com branco, símbolo, logótipo, Gráficos&#10;&#10;Descrição gerada automaticamente">
            <a:extLst>
              <a:ext uri="{FF2B5EF4-FFF2-40B4-BE49-F238E27FC236}">
                <a16:creationId xmlns:a16="http://schemas.microsoft.com/office/drawing/2014/main" id="{A430337A-1C66-3C0A-7F7B-D890CBF137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81560" y="1428162"/>
            <a:ext cx="1295400" cy="1285875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7C4F1B1D-4A74-59D4-C255-F6BB7CAB2853}"/>
              </a:ext>
            </a:extLst>
          </p:cNvPr>
          <p:cNvSpPr txBox="1"/>
          <p:nvPr/>
        </p:nvSpPr>
        <p:spPr>
          <a:xfrm>
            <a:off x="480988" y="3105834"/>
            <a:ext cx="864096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3600" b="1" dirty="0"/>
              <a:t>Convenção das Nações Unidas sobre os Direitos da Criança </a:t>
            </a:r>
            <a:r>
              <a:rPr lang="pt-P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(CNUDC) </a:t>
            </a:r>
            <a:endParaRPr lang="pt-PT" sz="3600" b="1" dirty="0"/>
          </a:p>
          <a:p>
            <a:pPr algn="r"/>
            <a:r>
              <a:rPr lang="pt-PT" sz="3600" b="1" dirty="0"/>
              <a:t>1989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741F41E6-4C90-9E13-8620-28A4B6ED64BA}"/>
              </a:ext>
            </a:extLst>
          </p:cNvPr>
          <p:cNvSpPr txBox="1"/>
          <p:nvPr/>
        </p:nvSpPr>
        <p:spPr>
          <a:xfrm>
            <a:off x="480988" y="5296157"/>
            <a:ext cx="936104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PT" sz="1400" dirty="0">
                <a:hlinkClick r:id="rId3"/>
              </a:rPr>
              <a:t>https://www.unicef.pt/media/2766/unicef_convenc-a-o_dos_direitos_da_crianca.pdf</a:t>
            </a:r>
            <a:r>
              <a:rPr lang="pt-PT" sz="1400" dirty="0"/>
              <a:t> </a:t>
            </a:r>
          </a:p>
          <a:p>
            <a:pPr algn="r"/>
            <a:endParaRPr lang="pt-PT" sz="1400" dirty="0"/>
          </a:p>
          <a:p>
            <a:pPr algn="r"/>
            <a:r>
              <a:rPr lang="pt-PT" sz="1400" dirty="0">
                <a:hlinkClick r:id="rId4"/>
              </a:rPr>
              <a:t>https://gddc.ministeriopublico.pt/instrumento/convencao-sobre-os-direitos-da-crianca-1</a:t>
            </a:r>
            <a:r>
              <a:rPr lang="pt-PT" sz="1400" dirty="0"/>
              <a:t> </a:t>
            </a:r>
          </a:p>
          <a:p>
            <a:pPr algn="r"/>
            <a:endParaRPr lang="pt-PT" sz="1400" dirty="0"/>
          </a:p>
          <a:p>
            <a:pPr algn="r"/>
            <a:r>
              <a:rPr lang="pt-PT" sz="1400" dirty="0">
                <a:hlinkClick r:id="rId5"/>
              </a:rPr>
              <a:t>https://www.cnpdpcj.gov.pt/documents/10182/14801/Conven%C3%A7%C3%A3o+sobre+os+Direitos+da+Crian%C3%A7a+Inclusiva/5e57238d-3512-478a-bbc8-3b4d37695f4a</a:t>
            </a:r>
            <a:r>
              <a:rPr lang="pt-PT" sz="1400" dirty="0"/>
              <a:t> </a:t>
            </a:r>
          </a:p>
        </p:txBody>
      </p:sp>
      <p:pic>
        <p:nvPicPr>
          <p:cNvPr id="1026" name="Picture 2" descr="Untitled">
            <a:extLst>
              <a:ext uri="{FF2B5EF4-FFF2-40B4-BE49-F238E27FC236}">
                <a16:creationId xmlns:a16="http://schemas.microsoft.com/office/drawing/2014/main" id="{F0FEEC5B-9D05-6E6A-69BB-95B1B3B64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022" y="18864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534718"/>
      </p:ext>
    </p:extLst>
  </p:cSld>
  <p:clrMapOvr>
    <a:masterClrMapping/>
  </p:clrMapOvr>
</p:sld>
</file>

<file path=ppt/theme/theme1.xml><?xml version="1.0" encoding="utf-8"?>
<a:theme xmlns:a="http://schemas.openxmlformats.org/drawingml/2006/main" name="2_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</TotalTime>
  <Words>1648</Words>
  <Application>Microsoft Office PowerPoint</Application>
  <PresentationFormat>Personalizados</PresentationFormat>
  <Paragraphs>153</Paragraphs>
  <Slides>18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3</vt:i4>
      </vt:variant>
      <vt:variant>
        <vt:lpstr>Títulos dos diapositivos</vt:lpstr>
      </vt:variant>
      <vt:variant>
        <vt:i4>18</vt:i4>
      </vt:variant>
    </vt:vector>
  </HeadingPairs>
  <TitlesOfParts>
    <vt:vector size="29" baseType="lpstr">
      <vt:lpstr>Actor</vt:lpstr>
      <vt:lpstr>Arial</vt:lpstr>
      <vt:lpstr>Calibri</vt:lpstr>
      <vt:lpstr>Georgia</vt:lpstr>
      <vt:lpstr>Oxygen</vt:lpstr>
      <vt:lpstr>Roboto</vt:lpstr>
      <vt:lpstr>Tahoma</vt:lpstr>
      <vt:lpstr>Times New Roman</vt:lpstr>
      <vt:lpstr>2_Modelo de apresentação personalizado</vt:lpstr>
      <vt:lpstr>Modelo de apresentação personalizado</vt:lpstr>
      <vt:lpstr>1_Modelo de apresentação personalizado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 que são os ODS?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Ana Oliveira</dc:creator>
  <cp:lastModifiedBy>Dora Resende Alves</cp:lastModifiedBy>
  <cp:revision>148</cp:revision>
  <dcterms:created xsi:type="dcterms:W3CDTF">2014-09-19T15:40:27Z</dcterms:created>
  <dcterms:modified xsi:type="dcterms:W3CDTF">2023-11-21T09:32:53Z</dcterms:modified>
</cp:coreProperties>
</file>