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8" r:id="rId2"/>
  </p:sldIdLst>
  <p:sldSz cx="34204275" cy="25203150"/>
  <p:notesSz cx="6797675" cy="9928225"/>
  <p:defaultTextStyle>
    <a:defPPr>
      <a:defRPr lang="es-ES"/>
    </a:defPPr>
    <a:lvl1pPr marL="0" algn="l" defTabSz="3393949" rtl="0" eaLnBrk="1" latinLnBrk="0" hangingPunct="1">
      <a:defRPr sz="6700" kern="1200">
        <a:solidFill>
          <a:schemeClr val="tx1"/>
        </a:solidFill>
        <a:latin typeface="+mn-lt"/>
        <a:ea typeface="+mn-ea"/>
        <a:cs typeface="+mn-cs"/>
      </a:defRPr>
    </a:lvl1pPr>
    <a:lvl2pPr marL="1696976" algn="l" defTabSz="3393949" rtl="0" eaLnBrk="1" latinLnBrk="0" hangingPunct="1">
      <a:defRPr sz="6700" kern="1200">
        <a:solidFill>
          <a:schemeClr val="tx1"/>
        </a:solidFill>
        <a:latin typeface="+mn-lt"/>
        <a:ea typeface="+mn-ea"/>
        <a:cs typeface="+mn-cs"/>
      </a:defRPr>
    </a:lvl2pPr>
    <a:lvl3pPr marL="3393949" algn="l" defTabSz="3393949" rtl="0" eaLnBrk="1" latinLnBrk="0" hangingPunct="1">
      <a:defRPr sz="6700" kern="1200">
        <a:solidFill>
          <a:schemeClr val="tx1"/>
        </a:solidFill>
        <a:latin typeface="+mn-lt"/>
        <a:ea typeface="+mn-ea"/>
        <a:cs typeface="+mn-cs"/>
      </a:defRPr>
    </a:lvl3pPr>
    <a:lvl4pPr marL="5090925" algn="l" defTabSz="3393949" rtl="0" eaLnBrk="1" latinLnBrk="0" hangingPunct="1">
      <a:defRPr sz="6700" kern="1200">
        <a:solidFill>
          <a:schemeClr val="tx1"/>
        </a:solidFill>
        <a:latin typeface="+mn-lt"/>
        <a:ea typeface="+mn-ea"/>
        <a:cs typeface="+mn-cs"/>
      </a:defRPr>
    </a:lvl4pPr>
    <a:lvl5pPr marL="6787902" algn="l" defTabSz="3393949" rtl="0" eaLnBrk="1" latinLnBrk="0" hangingPunct="1">
      <a:defRPr sz="6700" kern="1200">
        <a:solidFill>
          <a:schemeClr val="tx1"/>
        </a:solidFill>
        <a:latin typeface="+mn-lt"/>
        <a:ea typeface="+mn-ea"/>
        <a:cs typeface="+mn-cs"/>
      </a:defRPr>
    </a:lvl5pPr>
    <a:lvl6pPr marL="8484878" algn="l" defTabSz="3393949" rtl="0" eaLnBrk="1" latinLnBrk="0" hangingPunct="1">
      <a:defRPr sz="6700" kern="1200">
        <a:solidFill>
          <a:schemeClr val="tx1"/>
        </a:solidFill>
        <a:latin typeface="+mn-lt"/>
        <a:ea typeface="+mn-ea"/>
        <a:cs typeface="+mn-cs"/>
      </a:defRPr>
    </a:lvl6pPr>
    <a:lvl7pPr marL="10181851" algn="l" defTabSz="3393949" rtl="0" eaLnBrk="1" latinLnBrk="0" hangingPunct="1">
      <a:defRPr sz="6700" kern="1200">
        <a:solidFill>
          <a:schemeClr val="tx1"/>
        </a:solidFill>
        <a:latin typeface="+mn-lt"/>
        <a:ea typeface="+mn-ea"/>
        <a:cs typeface="+mn-cs"/>
      </a:defRPr>
    </a:lvl7pPr>
    <a:lvl8pPr marL="11878827" algn="l" defTabSz="3393949" rtl="0" eaLnBrk="1" latinLnBrk="0" hangingPunct="1">
      <a:defRPr sz="6700" kern="1200">
        <a:solidFill>
          <a:schemeClr val="tx1"/>
        </a:solidFill>
        <a:latin typeface="+mn-lt"/>
        <a:ea typeface="+mn-ea"/>
        <a:cs typeface="+mn-cs"/>
      </a:defRPr>
    </a:lvl8pPr>
    <a:lvl9pPr marL="13575803" algn="l" defTabSz="3393949" rtl="0" eaLnBrk="1" latinLnBrk="0" hangingPunct="1">
      <a:defRPr sz="6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847">
          <p15:clr>
            <a:srgbClr val="A4A3A4"/>
          </p15:clr>
        </p15:guide>
        <p15:guide id="2" pos="1077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inimized">
    <p:restoredLeft sz="0" autoAdjust="0"/>
    <p:restoredTop sz="0" autoAdjust="0"/>
  </p:normalViewPr>
  <p:slideViewPr>
    <p:cSldViewPr showGuides="1">
      <p:cViewPr varScale="1">
        <p:scale>
          <a:sx n="10" d="100"/>
          <a:sy n="10" d="100"/>
        </p:scale>
        <p:origin x="2958" y="6"/>
      </p:cViewPr>
      <p:guideLst>
        <p:guide orient="horz" pos="7847"/>
        <p:guide pos="1077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B83D4661-4A04-44D8-93AF-29FE600A4322}" type="datetimeFigureOut">
              <a:rPr lang="es-ES" smtClean="0"/>
              <a:pPr/>
              <a:t>25/10/2018</a:t>
            </a:fld>
            <a:endParaRPr lang="es-ES"/>
          </a:p>
        </p:txBody>
      </p:sp>
      <p:sp>
        <p:nvSpPr>
          <p:cNvPr id="4" name="3 Marcador de imagen de diapositiva"/>
          <p:cNvSpPr>
            <a:spLocks noGrp="1" noRot="1" noChangeAspect="1"/>
          </p:cNvSpPr>
          <p:nvPr>
            <p:ph type="sldImg" idx="2"/>
          </p:nvPr>
        </p:nvSpPr>
        <p:spPr>
          <a:xfrm>
            <a:off x="873125" y="744538"/>
            <a:ext cx="5051425" cy="3722687"/>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03DFDF4-DF2C-49A7-BFF9-655410B0D8F7}" type="slidenum">
              <a:rPr lang="es-ES" smtClean="0"/>
              <a:pPr/>
              <a:t>‹#›</a:t>
            </a:fld>
            <a:endParaRPr lang="es-ES"/>
          </a:p>
        </p:txBody>
      </p:sp>
    </p:spTree>
    <p:extLst>
      <p:ext uri="{BB962C8B-B14F-4D97-AF65-F5344CB8AC3E}">
        <p14:creationId xmlns:p14="http://schemas.microsoft.com/office/powerpoint/2010/main" val="3488631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Referencias bibliográficas:</a:t>
            </a:r>
          </a:p>
          <a:p>
            <a:pPr marL="180340" indent="-180340" algn="just">
              <a:lnSpc>
                <a:spcPct val="115000"/>
              </a:lnSpc>
              <a:spcAft>
                <a:spcPts val="1000"/>
              </a:spcAft>
            </a:pPr>
            <a:r>
              <a:rPr lang="en-US" sz="1200" dirty="0" err="1" smtClean="0">
                <a:effectLst/>
                <a:latin typeface="Garamond"/>
                <a:ea typeface="Times New Roman"/>
                <a:cs typeface="Times New Roman"/>
              </a:rPr>
              <a:t>Antoncic</a:t>
            </a:r>
            <a:r>
              <a:rPr lang="en-US" sz="1200" dirty="0" smtClean="0">
                <a:effectLst/>
                <a:latin typeface="Garamond"/>
                <a:ea typeface="Times New Roman"/>
                <a:cs typeface="Times New Roman"/>
              </a:rPr>
              <a:t>, B. &amp; </a:t>
            </a:r>
            <a:r>
              <a:rPr lang="en-US" sz="1200" dirty="0" err="1" smtClean="0">
                <a:effectLst/>
                <a:latin typeface="Garamond"/>
                <a:ea typeface="Times New Roman"/>
                <a:cs typeface="Times New Roman"/>
              </a:rPr>
              <a:t>Hisrich</a:t>
            </a:r>
            <a:r>
              <a:rPr lang="en-US" sz="1200" dirty="0" smtClean="0">
                <a:effectLst/>
                <a:latin typeface="Garamond"/>
                <a:ea typeface="Times New Roman"/>
                <a:cs typeface="Times New Roman"/>
              </a:rPr>
              <a:t> R.D: (2004): “Corporate entrepreneurship contingencies and organizational wealth creation”. The Journal of Management Development, 23(5-6): 518-550.</a:t>
            </a:r>
          </a:p>
          <a:p>
            <a:pPr marL="180340" indent="-180340" algn="just">
              <a:lnSpc>
                <a:spcPct val="115000"/>
              </a:lnSpc>
              <a:spcAft>
                <a:spcPts val="1000"/>
              </a:spcAft>
            </a:pPr>
            <a:r>
              <a:rPr lang="en-US" sz="1200" dirty="0" err="1" smtClean="0">
                <a:effectLst/>
                <a:latin typeface="Garamond"/>
                <a:ea typeface="Times New Roman"/>
                <a:cs typeface="Times New Roman"/>
              </a:rPr>
              <a:t>Astrachan</a:t>
            </a:r>
            <a:r>
              <a:rPr lang="en-US" sz="1200" dirty="0" smtClean="0">
                <a:effectLst/>
                <a:latin typeface="Garamond"/>
                <a:ea typeface="Times New Roman"/>
                <a:cs typeface="Times New Roman"/>
              </a:rPr>
              <a:t>, J.H. &amp; </a:t>
            </a:r>
            <a:r>
              <a:rPr lang="en-US" sz="1200" dirty="0" err="1" smtClean="0">
                <a:effectLst/>
                <a:latin typeface="Garamond"/>
                <a:ea typeface="Times New Roman"/>
                <a:cs typeface="Times New Roman"/>
              </a:rPr>
              <a:t>Jaskiewicz</a:t>
            </a:r>
            <a:r>
              <a:rPr lang="en-US" sz="1200" dirty="0" smtClean="0">
                <a:effectLst/>
                <a:latin typeface="Garamond"/>
                <a:ea typeface="Times New Roman"/>
                <a:cs typeface="Times New Roman"/>
              </a:rPr>
              <a:t>, P. (2008): “Emotional Returns and Emotional Costs in Privately Held Family Business: Advancing Traditional Business Valuation”. Family Business Review, XXI (2): 139-149.</a:t>
            </a:r>
            <a:endParaRPr lang="es-ES" sz="1100" dirty="0" smtClean="0">
              <a:effectLst/>
              <a:latin typeface="+mn-lt"/>
              <a:ea typeface="Times New Roman"/>
              <a:cs typeface="Times New Roman"/>
            </a:endParaRPr>
          </a:p>
          <a:p>
            <a:pPr marL="180340" indent="-180340" algn="just">
              <a:lnSpc>
                <a:spcPct val="115000"/>
              </a:lnSpc>
              <a:spcAft>
                <a:spcPts val="1000"/>
              </a:spcAft>
            </a:pPr>
            <a:r>
              <a:rPr lang="en-US" sz="1100" dirty="0" smtClean="0">
                <a:effectLst/>
                <a:latin typeface="Garamond"/>
                <a:ea typeface="Times New Roman"/>
                <a:cs typeface="Times New Roman"/>
              </a:rPr>
              <a:t>Baden - Fuller, C. (1995): “Strategic innovation, corporate entrepreneurship and matching outside- in to inside-out approaches to strategy research”. British Journal of Management, 6, S3-S16.</a:t>
            </a:r>
          </a:p>
          <a:p>
            <a:pPr marL="180340" indent="-180340" algn="just">
              <a:lnSpc>
                <a:spcPct val="115000"/>
              </a:lnSpc>
              <a:spcAft>
                <a:spcPts val="1000"/>
              </a:spcAft>
            </a:pPr>
            <a:r>
              <a:rPr lang="es-ES" sz="1100" dirty="0" smtClean="0">
                <a:effectLst/>
                <a:latin typeface="Garamond"/>
                <a:ea typeface="Times New Roman"/>
                <a:cs typeface="Times New Roman"/>
              </a:rPr>
              <a:t>Corona, J. (2006): Manual de la Empresa Familiar. Ediciones Deusto: Barcelona.</a:t>
            </a:r>
          </a:p>
          <a:p>
            <a:pPr marL="180340" indent="-180340" algn="just">
              <a:lnSpc>
                <a:spcPct val="115000"/>
              </a:lnSpc>
              <a:spcAft>
                <a:spcPts val="1000"/>
              </a:spcAft>
            </a:pPr>
            <a:r>
              <a:rPr lang="en-US" sz="1100" dirty="0" err="1" smtClean="0">
                <a:effectLst/>
                <a:latin typeface="Garamond"/>
                <a:ea typeface="Times New Roman"/>
                <a:cs typeface="Times New Roman"/>
              </a:rPr>
              <a:t>Durán</a:t>
            </a:r>
            <a:r>
              <a:rPr lang="en-US" sz="1100" dirty="0" smtClean="0">
                <a:effectLst/>
                <a:latin typeface="Garamond"/>
                <a:ea typeface="Times New Roman"/>
                <a:cs typeface="Times New Roman"/>
              </a:rPr>
              <a:t>, P.; </a:t>
            </a:r>
            <a:r>
              <a:rPr lang="en-US" sz="1100" dirty="0" err="1" smtClean="0">
                <a:effectLst/>
                <a:latin typeface="Garamond"/>
                <a:ea typeface="Times New Roman"/>
                <a:cs typeface="Times New Roman"/>
              </a:rPr>
              <a:t>Kammerlander</a:t>
            </a:r>
            <a:r>
              <a:rPr lang="en-US" sz="1100" dirty="0" smtClean="0">
                <a:effectLst/>
                <a:latin typeface="Garamond"/>
                <a:ea typeface="Times New Roman"/>
                <a:cs typeface="Times New Roman"/>
              </a:rPr>
              <a:t>, N; van Essen, M. &amp; Zellweger, T. (2016): “Doing more with less: innovation input and output in family firms”. Academy of Management Journal, 59 (4): 1224-1264.</a:t>
            </a:r>
          </a:p>
          <a:p>
            <a:pPr marL="180340" indent="-180340" algn="just">
              <a:lnSpc>
                <a:spcPct val="115000"/>
              </a:lnSpc>
              <a:spcAft>
                <a:spcPts val="1000"/>
              </a:spcAft>
            </a:pPr>
            <a:r>
              <a:rPr lang="en-US" sz="1100" dirty="0" smtClean="0">
                <a:effectLst/>
                <a:latin typeface="Garamond"/>
                <a:ea typeface="Times New Roman"/>
                <a:cs typeface="Times New Roman"/>
              </a:rPr>
              <a:t>Gómez-</a:t>
            </a:r>
            <a:r>
              <a:rPr lang="en-US" sz="1100" dirty="0" err="1" smtClean="0">
                <a:effectLst/>
                <a:latin typeface="Garamond"/>
                <a:ea typeface="Times New Roman"/>
                <a:cs typeface="Times New Roman"/>
              </a:rPr>
              <a:t>Mejía</a:t>
            </a:r>
            <a:r>
              <a:rPr lang="en-US" sz="1100" dirty="0" smtClean="0">
                <a:effectLst/>
                <a:latin typeface="Garamond"/>
                <a:ea typeface="Times New Roman"/>
                <a:cs typeface="Times New Roman"/>
              </a:rPr>
              <a:t>, L.R. Cruz, C.;  </a:t>
            </a:r>
            <a:r>
              <a:rPr lang="en-US" sz="1100" dirty="0" err="1" smtClean="0">
                <a:effectLst/>
                <a:latin typeface="Garamond"/>
                <a:ea typeface="Times New Roman"/>
                <a:cs typeface="Times New Roman"/>
              </a:rPr>
              <a:t>Berrone</a:t>
            </a:r>
            <a:r>
              <a:rPr lang="en-US" sz="1100" dirty="0" smtClean="0">
                <a:effectLst/>
                <a:latin typeface="Garamond"/>
                <a:ea typeface="Times New Roman"/>
                <a:cs typeface="Times New Roman"/>
              </a:rPr>
              <a:t>, P.  &amp; De Castro, J. (2011): “The bind that ties: Socioemotional Wealth Preservation in Family Firms”. The Academy of Management Annals, 5 (1): 653-707.</a:t>
            </a:r>
          </a:p>
          <a:p>
            <a:pPr marL="180340" indent="-180340" algn="just">
              <a:lnSpc>
                <a:spcPct val="115000"/>
              </a:lnSpc>
              <a:spcAft>
                <a:spcPts val="1000"/>
              </a:spcAft>
            </a:pPr>
            <a:r>
              <a:rPr lang="en-US" sz="1050" dirty="0" err="1" smtClean="0">
                <a:effectLst/>
                <a:latin typeface="Garamond"/>
                <a:ea typeface="Times New Roman"/>
                <a:cs typeface="Times New Roman"/>
              </a:rPr>
              <a:t>Kuratko</a:t>
            </a:r>
            <a:r>
              <a:rPr lang="en-US" sz="1050" dirty="0" smtClean="0">
                <a:effectLst/>
                <a:latin typeface="Garamond"/>
                <a:ea typeface="Times New Roman"/>
                <a:cs typeface="Times New Roman"/>
              </a:rPr>
              <a:t>, D.F. (2009): “The entrepreneurial imperative of the 21</a:t>
            </a:r>
            <a:r>
              <a:rPr lang="en-US" sz="1050" baseline="30000" dirty="0" smtClean="0">
                <a:effectLst/>
                <a:latin typeface="Garamond"/>
                <a:ea typeface="Times New Roman"/>
                <a:cs typeface="Times New Roman"/>
              </a:rPr>
              <a:t>st</a:t>
            </a:r>
            <a:r>
              <a:rPr lang="en-US" sz="1050" dirty="0" smtClean="0">
                <a:effectLst/>
                <a:latin typeface="Garamond"/>
                <a:ea typeface="Times New Roman"/>
                <a:cs typeface="Times New Roman"/>
              </a:rPr>
              <a:t> century”. Business Horizons, 52(5): 421-428.</a:t>
            </a:r>
          </a:p>
          <a:p>
            <a:pPr marL="180340" indent="-180340" algn="just">
              <a:lnSpc>
                <a:spcPct val="115000"/>
              </a:lnSpc>
              <a:spcAft>
                <a:spcPts val="1000"/>
              </a:spcAft>
            </a:pPr>
            <a:r>
              <a:rPr lang="en-US" sz="1000" dirty="0" smtClean="0">
                <a:effectLst/>
                <a:latin typeface="Garamond"/>
                <a:ea typeface="Times New Roman"/>
                <a:cs typeface="Times New Roman"/>
              </a:rPr>
              <a:t>Sharma, P. &amp; </a:t>
            </a:r>
            <a:r>
              <a:rPr lang="en-US" sz="1000" dirty="0" err="1" smtClean="0">
                <a:effectLst/>
                <a:latin typeface="Garamond"/>
                <a:ea typeface="Times New Roman"/>
                <a:cs typeface="Times New Roman"/>
              </a:rPr>
              <a:t>Manikutty</a:t>
            </a:r>
            <a:r>
              <a:rPr lang="en-US" sz="1000" dirty="0" smtClean="0">
                <a:effectLst/>
                <a:latin typeface="Garamond"/>
                <a:ea typeface="Times New Roman"/>
                <a:cs typeface="Times New Roman"/>
              </a:rPr>
              <a:t>, S. (2005): “Strategic Divestments in Family Firms: Role of Family Structure and Community Culture”. Entrepreneurship Theory and Practice, 29 (3): 293-311.</a:t>
            </a:r>
            <a:endParaRPr lang="es-ES" sz="900" dirty="0" smtClean="0">
              <a:effectLst/>
              <a:latin typeface="+mn-lt"/>
              <a:ea typeface="Times New Roman"/>
              <a:cs typeface="Times New Roman"/>
            </a:endParaRPr>
          </a:p>
          <a:p>
            <a:pPr marL="180340" indent="-180340" algn="just">
              <a:lnSpc>
                <a:spcPct val="115000"/>
              </a:lnSpc>
              <a:spcAft>
                <a:spcPts val="1000"/>
              </a:spcAft>
            </a:pPr>
            <a:endParaRPr lang="es-ES" sz="1000" dirty="0" smtClean="0">
              <a:effectLst/>
              <a:latin typeface="+mn-lt"/>
              <a:ea typeface="Times New Roman"/>
              <a:cs typeface="Times New Roman"/>
            </a:endParaRPr>
          </a:p>
          <a:p>
            <a:pPr marL="180340" indent="-180340" algn="just">
              <a:lnSpc>
                <a:spcPct val="115000"/>
              </a:lnSpc>
              <a:spcAft>
                <a:spcPts val="1000"/>
              </a:spcAft>
            </a:pPr>
            <a:endParaRPr lang="es-ES" sz="1100" dirty="0" smtClean="0">
              <a:effectLst/>
              <a:latin typeface="+mn-lt"/>
              <a:ea typeface="Times New Roman"/>
              <a:cs typeface="Times New Roman"/>
            </a:endParaRPr>
          </a:p>
          <a:p>
            <a:endParaRPr lang="es-ES" dirty="0"/>
          </a:p>
        </p:txBody>
      </p:sp>
      <p:sp>
        <p:nvSpPr>
          <p:cNvPr id="4" name="3 Marcador de número de diapositiva"/>
          <p:cNvSpPr>
            <a:spLocks noGrp="1"/>
          </p:cNvSpPr>
          <p:nvPr>
            <p:ph type="sldNum" sz="quarter" idx="10"/>
          </p:nvPr>
        </p:nvSpPr>
        <p:spPr/>
        <p:txBody>
          <a:bodyPr/>
          <a:lstStyle/>
          <a:p>
            <a:fld id="{603DFDF4-DF2C-49A7-BFF9-655410B0D8F7}" type="slidenum">
              <a:rPr lang="es-ES" smtClean="0"/>
              <a:pPr/>
              <a:t>1</a:t>
            </a:fld>
            <a:endParaRPr lang="es-ES"/>
          </a:p>
        </p:txBody>
      </p:sp>
    </p:spTree>
    <p:extLst>
      <p:ext uri="{BB962C8B-B14F-4D97-AF65-F5344CB8AC3E}">
        <p14:creationId xmlns:p14="http://schemas.microsoft.com/office/powerpoint/2010/main" val="3445571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2565321" y="7829317"/>
            <a:ext cx="29073634" cy="5402342"/>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5130641" y="14281785"/>
            <a:ext cx="23942993" cy="6440805"/>
          </a:xfrm>
        </p:spPr>
        <p:txBody>
          <a:bodyPr/>
          <a:lstStyle>
            <a:lvl1pPr marL="0" indent="0" algn="ctr">
              <a:buNone/>
              <a:defRPr>
                <a:solidFill>
                  <a:schemeClr val="tx1">
                    <a:tint val="75000"/>
                  </a:schemeClr>
                </a:solidFill>
              </a:defRPr>
            </a:lvl1pPr>
            <a:lvl2pPr marL="1696976" indent="0" algn="ctr">
              <a:buNone/>
              <a:defRPr>
                <a:solidFill>
                  <a:schemeClr val="tx1">
                    <a:tint val="75000"/>
                  </a:schemeClr>
                </a:solidFill>
              </a:defRPr>
            </a:lvl2pPr>
            <a:lvl3pPr marL="3393949" indent="0" algn="ctr">
              <a:buNone/>
              <a:defRPr>
                <a:solidFill>
                  <a:schemeClr val="tx1">
                    <a:tint val="75000"/>
                  </a:schemeClr>
                </a:solidFill>
              </a:defRPr>
            </a:lvl3pPr>
            <a:lvl4pPr marL="5090925" indent="0" algn="ctr">
              <a:buNone/>
              <a:defRPr>
                <a:solidFill>
                  <a:schemeClr val="tx1">
                    <a:tint val="75000"/>
                  </a:schemeClr>
                </a:solidFill>
              </a:defRPr>
            </a:lvl4pPr>
            <a:lvl5pPr marL="6787902" indent="0" algn="ctr">
              <a:buNone/>
              <a:defRPr>
                <a:solidFill>
                  <a:schemeClr val="tx1">
                    <a:tint val="75000"/>
                  </a:schemeClr>
                </a:solidFill>
              </a:defRPr>
            </a:lvl5pPr>
            <a:lvl6pPr marL="8484878" indent="0" algn="ctr">
              <a:buNone/>
              <a:defRPr>
                <a:solidFill>
                  <a:schemeClr val="tx1">
                    <a:tint val="75000"/>
                  </a:schemeClr>
                </a:solidFill>
              </a:defRPr>
            </a:lvl6pPr>
            <a:lvl7pPr marL="10181851" indent="0" algn="ctr">
              <a:buNone/>
              <a:defRPr>
                <a:solidFill>
                  <a:schemeClr val="tx1">
                    <a:tint val="75000"/>
                  </a:schemeClr>
                </a:solidFill>
              </a:defRPr>
            </a:lvl7pPr>
            <a:lvl8pPr marL="11878827" indent="0" algn="ctr">
              <a:buNone/>
              <a:defRPr>
                <a:solidFill>
                  <a:schemeClr val="tx1">
                    <a:tint val="75000"/>
                  </a:schemeClr>
                </a:solidFill>
              </a:defRPr>
            </a:lvl8pPr>
            <a:lvl9pPr marL="13575803"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B1CEE182-A5A9-4271-B376-D76E822CBED2}" type="datetimeFigureOut">
              <a:rPr lang="es-ES" smtClean="0"/>
              <a:pPr/>
              <a:t>25/10/2018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4D584D7-52CF-414C-866E-9C4C85C1AAE1}" type="slidenum">
              <a:rPr lang="es-ES" smtClean="0"/>
              <a:pPr/>
              <a:t>‹#›</a:t>
            </a:fld>
            <a:endParaRPr lang="es-ES"/>
          </a:p>
        </p:txBody>
      </p:sp>
    </p:spTree>
    <p:extLst>
      <p:ext uri="{BB962C8B-B14F-4D97-AF65-F5344CB8AC3E}">
        <p14:creationId xmlns:p14="http://schemas.microsoft.com/office/powerpoint/2010/main" val="3502019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B1CEE182-A5A9-4271-B376-D76E822CBED2}" type="datetimeFigureOut">
              <a:rPr lang="es-ES" smtClean="0"/>
              <a:pPr/>
              <a:t>25/10/2018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4D584D7-52CF-414C-866E-9C4C85C1AAE1}" type="slidenum">
              <a:rPr lang="es-ES" smtClean="0"/>
              <a:pPr/>
              <a:t>‹#›</a:t>
            </a:fld>
            <a:endParaRPr lang="es-ES"/>
          </a:p>
        </p:txBody>
      </p:sp>
    </p:spTree>
    <p:extLst>
      <p:ext uri="{BB962C8B-B14F-4D97-AF65-F5344CB8AC3E}">
        <p14:creationId xmlns:p14="http://schemas.microsoft.com/office/powerpoint/2010/main" val="1954301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24798099" y="1009300"/>
            <a:ext cx="7695962" cy="21504354"/>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710214" y="1009300"/>
            <a:ext cx="22517814" cy="2150435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B1CEE182-A5A9-4271-B376-D76E822CBED2}" type="datetimeFigureOut">
              <a:rPr lang="es-ES" smtClean="0"/>
              <a:pPr/>
              <a:t>25/10/2018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4D584D7-52CF-414C-866E-9C4C85C1AAE1}" type="slidenum">
              <a:rPr lang="es-ES" smtClean="0"/>
              <a:pPr/>
              <a:t>‹#›</a:t>
            </a:fld>
            <a:endParaRPr lang="es-ES"/>
          </a:p>
        </p:txBody>
      </p:sp>
    </p:spTree>
    <p:extLst>
      <p:ext uri="{BB962C8B-B14F-4D97-AF65-F5344CB8AC3E}">
        <p14:creationId xmlns:p14="http://schemas.microsoft.com/office/powerpoint/2010/main" val="987719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B1CEE182-A5A9-4271-B376-D76E822CBED2}" type="datetimeFigureOut">
              <a:rPr lang="es-ES" smtClean="0"/>
              <a:pPr/>
              <a:t>25/10/2018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4D584D7-52CF-414C-866E-9C4C85C1AAE1}" type="slidenum">
              <a:rPr lang="es-ES" smtClean="0"/>
              <a:pPr/>
              <a:t>‹#›</a:t>
            </a:fld>
            <a:endParaRPr lang="es-ES"/>
          </a:p>
        </p:txBody>
      </p:sp>
    </p:spTree>
    <p:extLst>
      <p:ext uri="{BB962C8B-B14F-4D97-AF65-F5344CB8AC3E}">
        <p14:creationId xmlns:p14="http://schemas.microsoft.com/office/powerpoint/2010/main" val="2217574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2701902" y="16195359"/>
            <a:ext cx="29073634" cy="5005626"/>
          </a:xfrm>
        </p:spPr>
        <p:txBody>
          <a:bodyPr anchor="t"/>
          <a:lstStyle>
            <a:lvl1pPr algn="l">
              <a:defRPr sz="149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2701902" y="10682176"/>
            <a:ext cx="29073634" cy="5513187"/>
          </a:xfrm>
        </p:spPr>
        <p:txBody>
          <a:bodyPr anchor="b"/>
          <a:lstStyle>
            <a:lvl1pPr marL="0" indent="0">
              <a:buNone/>
              <a:defRPr sz="7400">
                <a:solidFill>
                  <a:schemeClr val="tx1">
                    <a:tint val="75000"/>
                  </a:schemeClr>
                </a:solidFill>
              </a:defRPr>
            </a:lvl1pPr>
            <a:lvl2pPr marL="1696976" indent="0">
              <a:buNone/>
              <a:defRPr sz="6700">
                <a:solidFill>
                  <a:schemeClr val="tx1">
                    <a:tint val="75000"/>
                  </a:schemeClr>
                </a:solidFill>
              </a:defRPr>
            </a:lvl2pPr>
            <a:lvl3pPr marL="3393949" indent="0">
              <a:buNone/>
              <a:defRPr sz="5900">
                <a:solidFill>
                  <a:schemeClr val="tx1">
                    <a:tint val="75000"/>
                  </a:schemeClr>
                </a:solidFill>
              </a:defRPr>
            </a:lvl3pPr>
            <a:lvl4pPr marL="5090925" indent="0">
              <a:buNone/>
              <a:defRPr sz="5200">
                <a:solidFill>
                  <a:schemeClr val="tx1">
                    <a:tint val="75000"/>
                  </a:schemeClr>
                </a:solidFill>
              </a:defRPr>
            </a:lvl4pPr>
            <a:lvl5pPr marL="6787902" indent="0">
              <a:buNone/>
              <a:defRPr sz="5200">
                <a:solidFill>
                  <a:schemeClr val="tx1">
                    <a:tint val="75000"/>
                  </a:schemeClr>
                </a:solidFill>
              </a:defRPr>
            </a:lvl5pPr>
            <a:lvl6pPr marL="8484878" indent="0">
              <a:buNone/>
              <a:defRPr sz="5200">
                <a:solidFill>
                  <a:schemeClr val="tx1">
                    <a:tint val="75000"/>
                  </a:schemeClr>
                </a:solidFill>
              </a:defRPr>
            </a:lvl6pPr>
            <a:lvl7pPr marL="10181851" indent="0">
              <a:buNone/>
              <a:defRPr sz="5200">
                <a:solidFill>
                  <a:schemeClr val="tx1">
                    <a:tint val="75000"/>
                  </a:schemeClr>
                </a:solidFill>
              </a:defRPr>
            </a:lvl7pPr>
            <a:lvl8pPr marL="11878827" indent="0">
              <a:buNone/>
              <a:defRPr sz="5200">
                <a:solidFill>
                  <a:schemeClr val="tx1">
                    <a:tint val="75000"/>
                  </a:schemeClr>
                </a:solidFill>
              </a:defRPr>
            </a:lvl8pPr>
            <a:lvl9pPr marL="13575803" indent="0">
              <a:buNone/>
              <a:defRPr sz="52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1CEE182-A5A9-4271-B376-D76E822CBED2}" type="datetimeFigureOut">
              <a:rPr lang="es-ES" smtClean="0"/>
              <a:pPr/>
              <a:t>25/10/2018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4D584D7-52CF-414C-866E-9C4C85C1AAE1}" type="slidenum">
              <a:rPr lang="es-ES" smtClean="0"/>
              <a:pPr/>
              <a:t>‹#›</a:t>
            </a:fld>
            <a:endParaRPr lang="es-ES"/>
          </a:p>
        </p:txBody>
      </p:sp>
    </p:spTree>
    <p:extLst>
      <p:ext uri="{BB962C8B-B14F-4D97-AF65-F5344CB8AC3E}">
        <p14:creationId xmlns:p14="http://schemas.microsoft.com/office/powerpoint/2010/main" val="3199053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710214" y="5880741"/>
            <a:ext cx="15106888" cy="16632914"/>
          </a:xfrm>
        </p:spPr>
        <p:txBody>
          <a:bodyPr/>
          <a:lstStyle>
            <a:lvl1pPr>
              <a:defRPr sz="10400"/>
            </a:lvl1pPr>
            <a:lvl2pPr>
              <a:defRPr sz="8900"/>
            </a:lvl2pPr>
            <a:lvl3pPr>
              <a:defRPr sz="7400"/>
            </a:lvl3pPr>
            <a:lvl4pPr>
              <a:defRPr sz="6700"/>
            </a:lvl4pPr>
            <a:lvl5pPr>
              <a:defRPr sz="6700"/>
            </a:lvl5pPr>
            <a:lvl6pPr>
              <a:defRPr sz="6700"/>
            </a:lvl6pPr>
            <a:lvl7pPr>
              <a:defRPr sz="6700"/>
            </a:lvl7pPr>
            <a:lvl8pPr>
              <a:defRPr sz="6700"/>
            </a:lvl8pPr>
            <a:lvl9pPr>
              <a:defRPr sz="67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17387173" y="5880741"/>
            <a:ext cx="15106888" cy="16632914"/>
          </a:xfrm>
        </p:spPr>
        <p:txBody>
          <a:bodyPr/>
          <a:lstStyle>
            <a:lvl1pPr>
              <a:defRPr sz="10400"/>
            </a:lvl1pPr>
            <a:lvl2pPr>
              <a:defRPr sz="8900"/>
            </a:lvl2pPr>
            <a:lvl3pPr>
              <a:defRPr sz="7400"/>
            </a:lvl3pPr>
            <a:lvl4pPr>
              <a:defRPr sz="6700"/>
            </a:lvl4pPr>
            <a:lvl5pPr>
              <a:defRPr sz="6700"/>
            </a:lvl5pPr>
            <a:lvl6pPr>
              <a:defRPr sz="6700"/>
            </a:lvl6pPr>
            <a:lvl7pPr>
              <a:defRPr sz="6700"/>
            </a:lvl7pPr>
            <a:lvl8pPr>
              <a:defRPr sz="6700"/>
            </a:lvl8pPr>
            <a:lvl9pPr>
              <a:defRPr sz="67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B1CEE182-A5A9-4271-B376-D76E822CBED2}" type="datetimeFigureOut">
              <a:rPr lang="es-ES" smtClean="0"/>
              <a:pPr/>
              <a:t>25/10/2018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E4D584D7-52CF-414C-866E-9C4C85C1AAE1}" type="slidenum">
              <a:rPr lang="es-ES" smtClean="0"/>
              <a:pPr/>
              <a:t>‹#›</a:t>
            </a:fld>
            <a:endParaRPr lang="es-ES"/>
          </a:p>
        </p:txBody>
      </p:sp>
    </p:spTree>
    <p:extLst>
      <p:ext uri="{BB962C8B-B14F-4D97-AF65-F5344CB8AC3E}">
        <p14:creationId xmlns:p14="http://schemas.microsoft.com/office/powerpoint/2010/main" val="1002466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1710214" y="5641540"/>
            <a:ext cx="15112828" cy="2351125"/>
          </a:xfrm>
        </p:spPr>
        <p:txBody>
          <a:bodyPr anchor="b"/>
          <a:lstStyle>
            <a:lvl1pPr marL="0" indent="0">
              <a:buNone/>
              <a:defRPr sz="8900" b="1"/>
            </a:lvl1pPr>
            <a:lvl2pPr marL="1696976" indent="0">
              <a:buNone/>
              <a:defRPr sz="7400" b="1"/>
            </a:lvl2pPr>
            <a:lvl3pPr marL="3393949" indent="0">
              <a:buNone/>
              <a:defRPr sz="6700" b="1"/>
            </a:lvl3pPr>
            <a:lvl4pPr marL="5090925" indent="0">
              <a:buNone/>
              <a:defRPr sz="5900" b="1"/>
            </a:lvl4pPr>
            <a:lvl5pPr marL="6787902" indent="0">
              <a:buNone/>
              <a:defRPr sz="5900" b="1"/>
            </a:lvl5pPr>
            <a:lvl6pPr marL="8484878" indent="0">
              <a:buNone/>
              <a:defRPr sz="5900" b="1"/>
            </a:lvl6pPr>
            <a:lvl7pPr marL="10181851" indent="0">
              <a:buNone/>
              <a:defRPr sz="5900" b="1"/>
            </a:lvl7pPr>
            <a:lvl8pPr marL="11878827" indent="0">
              <a:buNone/>
              <a:defRPr sz="5900" b="1"/>
            </a:lvl8pPr>
            <a:lvl9pPr marL="13575803" indent="0">
              <a:buNone/>
              <a:defRPr sz="59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1710214" y="7992666"/>
            <a:ext cx="15112828" cy="14520983"/>
          </a:xfrm>
        </p:spPr>
        <p:txBody>
          <a:bodyPr/>
          <a:lstStyle>
            <a:lvl1pPr>
              <a:defRPr sz="8900"/>
            </a:lvl1pPr>
            <a:lvl2pPr>
              <a:defRPr sz="7400"/>
            </a:lvl2pPr>
            <a:lvl3pPr>
              <a:defRPr sz="6700"/>
            </a:lvl3pPr>
            <a:lvl4pPr>
              <a:defRPr sz="5900"/>
            </a:lvl4pPr>
            <a:lvl5pPr>
              <a:defRPr sz="5900"/>
            </a:lvl5pPr>
            <a:lvl6pPr>
              <a:defRPr sz="5900"/>
            </a:lvl6pPr>
            <a:lvl7pPr>
              <a:defRPr sz="5900"/>
            </a:lvl7pPr>
            <a:lvl8pPr>
              <a:defRPr sz="5900"/>
            </a:lvl8pPr>
            <a:lvl9pPr>
              <a:defRPr sz="59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17375302" y="5641540"/>
            <a:ext cx="15118765" cy="2351125"/>
          </a:xfrm>
        </p:spPr>
        <p:txBody>
          <a:bodyPr anchor="b"/>
          <a:lstStyle>
            <a:lvl1pPr marL="0" indent="0">
              <a:buNone/>
              <a:defRPr sz="8900" b="1"/>
            </a:lvl1pPr>
            <a:lvl2pPr marL="1696976" indent="0">
              <a:buNone/>
              <a:defRPr sz="7400" b="1"/>
            </a:lvl2pPr>
            <a:lvl3pPr marL="3393949" indent="0">
              <a:buNone/>
              <a:defRPr sz="6700" b="1"/>
            </a:lvl3pPr>
            <a:lvl4pPr marL="5090925" indent="0">
              <a:buNone/>
              <a:defRPr sz="5900" b="1"/>
            </a:lvl4pPr>
            <a:lvl5pPr marL="6787902" indent="0">
              <a:buNone/>
              <a:defRPr sz="5900" b="1"/>
            </a:lvl5pPr>
            <a:lvl6pPr marL="8484878" indent="0">
              <a:buNone/>
              <a:defRPr sz="5900" b="1"/>
            </a:lvl6pPr>
            <a:lvl7pPr marL="10181851" indent="0">
              <a:buNone/>
              <a:defRPr sz="5900" b="1"/>
            </a:lvl7pPr>
            <a:lvl8pPr marL="11878827" indent="0">
              <a:buNone/>
              <a:defRPr sz="5900" b="1"/>
            </a:lvl8pPr>
            <a:lvl9pPr marL="13575803" indent="0">
              <a:buNone/>
              <a:defRPr sz="59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17375302" y="7992666"/>
            <a:ext cx="15118765" cy="14520983"/>
          </a:xfrm>
        </p:spPr>
        <p:txBody>
          <a:bodyPr/>
          <a:lstStyle>
            <a:lvl1pPr>
              <a:defRPr sz="8900"/>
            </a:lvl1pPr>
            <a:lvl2pPr>
              <a:defRPr sz="7400"/>
            </a:lvl2pPr>
            <a:lvl3pPr>
              <a:defRPr sz="6700"/>
            </a:lvl3pPr>
            <a:lvl4pPr>
              <a:defRPr sz="5900"/>
            </a:lvl4pPr>
            <a:lvl5pPr>
              <a:defRPr sz="5900"/>
            </a:lvl5pPr>
            <a:lvl6pPr>
              <a:defRPr sz="5900"/>
            </a:lvl6pPr>
            <a:lvl7pPr>
              <a:defRPr sz="5900"/>
            </a:lvl7pPr>
            <a:lvl8pPr>
              <a:defRPr sz="5900"/>
            </a:lvl8pPr>
            <a:lvl9pPr>
              <a:defRPr sz="59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B1CEE182-A5A9-4271-B376-D76E822CBED2}" type="datetimeFigureOut">
              <a:rPr lang="es-ES" smtClean="0"/>
              <a:pPr/>
              <a:t>25/10/2018</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E4D584D7-52CF-414C-866E-9C4C85C1AAE1}" type="slidenum">
              <a:rPr lang="es-ES" smtClean="0"/>
              <a:pPr/>
              <a:t>‹#›</a:t>
            </a:fld>
            <a:endParaRPr lang="es-ES"/>
          </a:p>
        </p:txBody>
      </p:sp>
    </p:spTree>
    <p:extLst>
      <p:ext uri="{BB962C8B-B14F-4D97-AF65-F5344CB8AC3E}">
        <p14:creationId xmlns:p14="http://schemas.microsoft.com/office/powerpoint/2010/main" val="1143875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B1CEE182-A5A9-4271-B376-D76E822CBED2}" type="datetimeFigureOut">
              <a:rPr lang="es-ES" smtClean="0"/>
              <a:pPr/>
              <a:t>25/10/2018</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E4D584D7-52CF-414C-866E-9C4C85C1AAE1}" type="slidenum">
              <a:rPr lang="es-ES" smtClean="0"/>
              <a:pPr/>
              <a:t>‹#›</a:t>
            </a:fld>
            <a:endParaRPr lang="es-ES"/>
          </a:p>
        </p:txBody>
      </p:sp>
    </p:spTree>
    <p:extLst>
      <p:ext uri="{BB962C8B-B14F-4D97-AF65-F5344CB8AC3E}">
        <p14:creationId xmlns:p14="http://schemas.microsoft.com/office/powerpoint/2010/main" val="1195968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1CEE182-A5A9-4271-B376-D76E822CBED2}" type="datetimeFigureOut">
              <a:rPr lang="es-ES" smtClean="0"/>
              <a:pPr/>
              <a:t>25/10/2018</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E4D584D7-52CF-414C-866E-9C4C85C1AAE1}" type="slidenum">
              <a:rPr lang="es-ES" smtClean="0"/>
              <a:pPr/>
              <a:t>‹#›</a:t>
            </a:fld>
            <a:endParaRPr lang="es-ES"/>
          </a:p>
        </p:txBody>
      </p:sp>
    </p:spTree>
    <p:extLst>
      <p:ext uri="{BB962C8B-B14F-4D97-AF65-F5344CB8AC3E}">
        <p14:creationId xmlns:p14="http://schemas.microsoft.com/office/powerpoint/2010/main" val="1696005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10219" y="1003459"/>
            <a:ext cx="11252971" cy="4270534"/>
          </a:xfrm>
        </p:spPr>
        <p:txBody>
          <a:bodyPr anchor="b"/>
          <a:lstStyle>
            <a:lvl1pPr algn="l">
              <a:defRPr sz="74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13372921" y="1003464"/>
            <a:ext cx="19121140" cy="21510190"/>
          </a:xfrm>
        </p:spPr>
        <p:txBody>
          <a:bodyPr/>
          <a:lstStyle>
            <a:lvl1pPr>
              <a:defRPr sz="11900"/>
            </a:lvl1pPr>
            <a:lvl2pPr>
              <a:defRPr sz="10400"/>
            </a:lvl2pPr>
            <a:lvl3pPr>
              <a:defRPr sz="8900"/>
            </a:lvl3pPr>
            <a:lvl4pPr>
              <a:defRPr sz="7400"/>
            </a:lvl4pPr>
            <a:lvl5pPr>
              <a:defRPr sz="7400"/>
            </a:lvl5pPr>
            <a:lvl6pPr>
              <a:defRPr sz="7400"/>
            </a:lvl6pPr>
            <a:lvl7pPr>
              <a:defRPr sz="7400"/>
            </a:lvl7pPr>
            <a:lvl8pPr>
              <a:defRPr sz="7400"/>
            </a:lvl8pPr>
            <a:lvl9pPr>
              <a:defRPr sz="7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1710219" y="5273998"/>
            <a:ext cx="11252971" cy="17239657"/>
          </a:xfrm>
        </p:spPr>
        <p:txBody>
          <a:bodyPr/>
          <a:lstStyle>
            <a:lvl1pPr marL="0" indent="0">
              <a:buNone/>
              <a:defRPr sz="5200"/>
            </a:lvl1pPr>
            <a:lvl2pPr marL="1696976" indent="0">
              <a:buNone/>
              <a:defRPr sz="4500"/>
            </a:lvl2pPr>
            <a:lvl3pPr marL="3393949" indent="0">
              <a:buNone/>
              <a:defRPr sz="3700"/>
            </a:lvl3pPr>
            <a:lvl4pPr marL="5090925" indent="0">
              <a:buNone/>
              <a:defRPr sz="3300"/>
            </a:lvl4pPr>
            <a:lvl5pPr marL="6787902" indent="0">
              <a:buNone/>
              <a:defRPr sz="3300"/>
            </a:lvl5pPr>
            <a:lvl6pPr marL="8484878" indent="0">
              <a:buNone/>
              <a:defRPr sz="3300"/>
            </a:lvl6pPr>
            <a:lvl7pPr marL="10181851" indent="0">
              <a:buNone/>
              <a:defRPr sz="3300"/>
            </a:lvl7pPr>
            <a:lvl8pPr marL="11878827" indent="0">
              <a:buNone/>
              <a:defRPr sz="3300"/>
            </a:lvl8pPr>
            <a:lvl9pPr marL="13575803" indent="0">
              <a:buNone/>
              <a:defRPr sz="33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1CEE182-A5A9-4271-B376-D76E822CBED2}" type="datetimeFigureOut">
              <a:rPr lang="es-ES" smtClean="0"/>
              <a:pPr/>
              <a:t>25/10/2018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E4D584D7-52CF-414C-866E-9C4C85C1AAE1}" type="slidenum">
              <a:rPr lang="es-ES" smtClean="0"/>
              <a:pPr/>
              <a:t>‹#›</a:t>
            </a:fld>
            <a:endParaRPr lang="es-ES"/>
          </a:p>
        </p:txBody>
      </p:sp>
    </p:spTree>
    <p:extLst>
      <p:ext uri="{BB962C8B-B14F-4D97-AF65-F5344CB8AC3E}">
        <p14:creationId xmlns:p14="http://schemas.microsoft.com/office/powerpoint/2010/main" val="3976235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704277" y="17642205"/>
            <a:ext cx="20522565" cy="2082762"/>
          </a:xfrm>
        </p:spPr>
        <p:txBody>
          <a:bodyPr anchor="b"/>
          <a:lstStyle>
            <a:lvl1pPr algn="l">
              <a:defRPr sz="74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6704277" y="2251948"/>
            <a:ext cx="20522565" cy="15121890"/>
          </a:xfrm>
        </p:spPr>
        <p:txBody>
          <a:bodyPr/>
          <a:lstStyle>
            <a:lvl1pPr marL="0" indent="0">
              <a:buNone/>
              <a:defRPr sz="11900"/>
            </a:lvl1pPr>
            <a:lvl2pPr marL="1696976" indent="0">
              <a:buNone/>
              <a:defRPr sz="10400"/>
            </a:lvl2pPr>
            <a:lvl3pPr marL="3393949" indent="0">
              <a:buNone/>
              <a:defRPr sz="8900"/>
            </a:lvl3pPr>
            <a:lvl4pPr marL="5090925" indent="0">
              <a:buNone/>
              <a:defRPr sz="7400"/>
            </a:lvl4pPr>
            <a:lvl5pPr marL="6787902" indent="0">
              <a:buNone/>
              <a:defRPr sz="7400"/>
            </a:lvl5pPr>
            <a:lvl6pPr marL="8484878" indent="0">
              <a:buNone/>
              <a:defRPr sz="7400"/>
            </a:lvl6pPr>
            <a:lvl7pPr marL="10181851" indent="0">
              <a:buNone/>
              <a:defRPr sz="7400"/>
            </a:lvl7pPr>
            <a:lvl8pPr marL="11878827" indent="0">
              <a:buNone/>
              <a:defRPr sz="7400"/>
            </a:lvl8pPr>
            <a:lvl9pPr marL="13575803" indent="0">
              <a:buNone/>
              <a:defRPr sz="7400"/>
            </a:lvl9pPr>
          </a:lstStyle>
          <a:p>
            <a:endParaRPr lang="es-ES"/>
          </a:p>
        </p:txBody>
      </p:sp>
      <p:sp>
        <p:nvSpPr>
          <p:cNvPr id="4" name="3 Marcador de texto"/>
          <p:cNvSpPr>
            <a:spLocks noGrp="1"/>
          </p:cNvSpPr>
          <p:nvPr>
            <p:ph type="body" sz="half" idx="2"/>
          </p:nvPr>
        </p:nvSpPr>
        <p:spPr>
          <a:xfrm>
            <a:off x="6704277" y="19724967"/>
            <a:ext cx="20522565" cy="2957868"/>
          </a:xfrm>
        </p:spPr>
        <p:txBody>
          <a:bodyPr/>
          <a:lstStyle>
            <a:lvl1pPr marL="0" indent="0">
              <a:buNone/>
              <a:defRPr sz="5200"/>
            </a:lvl1pPr>
            <a:lvl2pPr marL="1696976" indent="0">
              <a:buNone/>
              <a:defRPr sz="4500"/>
            </a:lvl2pPr>
            <a:lvl3pPr marL="3393949" indent="0">
              <a:buNone/>
              <a:defRPr sz="3700"/>
            </a:lvl3pPr>
            <a:lvl4pPr marL="5090925" indent="0">
              <a:buNone/>
              <a:defRPr sz="3300"/>
            </a:lvl4pPr>
            <a:lvl5pPr marL="6787902" indent="0">
              <a:buNone/>
              <a:defRPr sz="3300"/>
            </a:lvl5pPr>
            <a:lvl6pPr marL="8484878" indent="0">
              <a:buNone/>
              <a:defRPr sz="3300"/>
            </a:lvl6pPr>
            <a:lvl7pPr marL="10181851" indent="0">
              <a:buNone/>
              <a:defRPr sz="3300"/>
            </a:lvl7pPr>
            <a:lvl8pPr marL="11878827" indent="0">
              <a:buNone/>
              <a:defRPr sz="3300"/>
            </a:lvl8pPr>
            <a:lvl9pPr marL="13575803" indent="0">
              <a:buNone/>
              <a:defRPr sz="33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1CEE182-A5A9-4271-B376-D76E822CBED2}" type="datetimeFigureOut">
              <a:rPr lang="es-ES" smtClean="0"/>
              <a:pPr/>
              <a:t>25/10/2018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E4D584D7-52CF-414C-866E-9C4C85C1AAE1}" type="slidenum">
              <a:rPr lang="es-ES" smtClean="0"/>
              <a:pPr/>
              <a:t>‹#›</a:t>
            </a:fld>
            <a:endParaRPr lang="es-ES"/>
          </a:p>
        </p:txBody>
      </p:sp>
    </p:spTree>
    <p:extLst>
      <p:ext uri="{BB962C8B-B14F-4D97-AF65-F5344CB8AC3E}">
        <p14:creationId xmlns:p14="http://schemas.microsoft.com/office/powerpoint/2010/main" val="221833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alpha val="90000"/>
          </a:scheme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1710214" y="1009295"/>
            <a:ext cx="30783848" cy="4200525"/>
          </a:xfrm>
          <a:prstGeom prst="rect">
            <a:avLst/>
          </a:prstGeom>
        </p:spPr>
        <p:txBody>
          <a:bodyPr vert="horz" lIns="339397" tIns="169698" rIns="339397" bIns="169698"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1710214" y="5880741"/>
            <a:ext cx="30783848" cy="16632914"/>
          </a:xfrm>
          <a:prstGeom prst="rect">
            <a:avLst/>
          </a:prstGeom>
        </p:spPr>
        <p:txBody>
          <a:bodyPr vert="horz" lIns="339397" tIns="169698" rIns="339397" bIns="169698"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1710214" y="23359588"/>
            <a:ext cx="7980998" cy="1341834"/>
          </a:xfrm>
          <a:prstGeom prst="rect">
            <a:avLst/>
          </a:prstGeom>
        </p:spPr>
        <p:txBody>
          <a:bodyPr vert="horz" lIns="339397" tIns="169698" rIns="339397" bIns="169698" rtlCol="0" anchor="ctr"/>
          <a:lstStyle>
            <a:lvl1pPr algn="l">
              <a:defRPr sz="4500">
                <a:solidFill>
                  <a:schemeClr val="tx1">
                    <a:tint val="75000"/>
                  </a:schemeClr>
                </a:solidFill>
              </a:defRPr>
            </a:lvl1pPr>
          </a:lstStyle>
          <a:p>
            <a:fld id="{B1CEE182-A5A9-4271-B376-D76E822CBED2}" type="datetimeFigureOut">
              <a:rPr lang="es-ES" smtClean="0"/>
              <a:pPr/>
              <a:t>25/10/2018</a:t>
            </a:fld>
            <a:endParaRPr lang="es-ES"/>
          </a:p>
        </p:txBody>
      </p:sp>
      <p:sp>
        <p:nvSpPr>
          <p:cNvPr id="5" name="4 Marcador de pie de página"/>
          <p:cNvSpPr>
            <a:spLocks noGrp="1"/>
          </p:cNvSpPr>
          <p:nvPr>
            <p:ph type="ftr" sz="quarter" idx="3"/>
          </p:nvPr>
        </p:nvSpPr>
        <p:spPr>
          <a:xfrm>
            <a:off x="11686461" y="23359588"/>
            <a:ext cx="10831354" cy="1341834"/>
          </a:xfrm>
          <a:prstGeom prst="rect">
            <a:avLst/>
          </a:prstGeom>
        </p:spPr>
        <p:txBody>
          <a:bodyPr vert="horz" lIns="339397" tIns="169698" rIns="339397" bIns="169698" rtlCol="0" anchor="ctr"/>
          <a:lstStyle>
            <a:lvl1pPr algn="ctr">
              <a:defRPr sz="45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24513064" y="23359588"/>
            <a:ext cx="7980998" cy="1341834"/>
          </a:xfrm>
          <a:prstGeom prst="rect">
            <a:avLst/>
          </a:prstGeom>
        </p:spPr>
        <p:txBody>
          <a:bodyPr vert="horz" lIns="339397" tIns="169698" rIns="339397" bIns="169698" rtlCol="0" anchor="ctr"/>
          <a:lstStyle>
            <a:lvl1pPr algn="r">
              <a:defRPr sz="4500">
                <a:solidFill>
                  <a:schemeClr val="tx1">
                    <a:tint val="75000"/>
                  </a:schemeClr>
                </a:solidFill>
              </a:defRPr>
            </a:lvl1pPr>
          </a:lstStyle>
          <a:p>
            <a:fld id="{E4D584D7-52CF-414C-866E-9C4C85C1AAE1}" type="slidenum">
              <a:rPr lang="es-ES" smtClean="0"/>
              <a:pPr/>
              <a:t>‹#›</a:t>
            </a:fld>
            <a:endParaRPr lang="es-ES"/>
          </a:p>
        </p:txBody>
      </p:sp>
    </p:spTree>
    <p:extLst>
      <p:ext uri="{BB962C8B-B14F-4D97-AF65-F5344CB8AC3E}">
        <p14:creationId xmlns:p14="http://schemas.microsoft.com/office/powerpoint/2010/main" val="19190597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393949" rtl="0" eaLnBrk="1" latinLnBrk="0" hangingPunct="1">
        <a:spcBef>
          <a:spcPct val="0"/>
        </a:spcBef>
        <a:buNone/>
        <a:defRPr sz="16300" kern="1200">
          <a:solidFill>
            <a:schemeClr val="tx1"/>
          </a:solidFill>
          <a:latin typeface="+mj-lt"/>
          <a:ea typeface="+mj-ea"/>
          <a:cs typeface="+mj-cs"/>
        </a:defRPr>
      </a:lvl1pPr>
    </p:titleStyle>
    <p:bodyStyle>
      <a:lvl1pPr marL="1272730" indent="-1272730" algn="l" defTabSz="3393949" rtl="0" eaLnBrk="1" latinLnBrk="0" hangingPunct="1">
        <a:spcBef>
          <a:spcPct val="20000"/>
        </a:spcBef>
        <a:buFont typeface="Arial" panose="020B0604020202020204" pitchFamily="34" charset="0"/>
        <a:buChar char="•"/>
        <a:defRPr sz="11900" kern="1200">
          <a:solidFill>
            <a:schemeClr val="tx1"/>
          </a:solidFill>
          <a:latin typeface="+mn-lt"/>
          <a:ea typeface="+mn-ea"/>
          <a:cs typeface="+mn-cs"/>
        </a:defRPr>
      </a:lvl1pPr>
      <a:lvl2pPr marL="2757586" indent="-1060609" algn="l" defTabSz="3393949" rtl="0" eaLnBrk="1" latinLnBrk="0" hangingPunct="1">
        <a:spcBef>
          <a:spcPct val="20000"/>
        </a:spcBef>
        <a:buFont typeface="Arial" panose="020B0604020202020204" pitchFamily="34" charset="0"/>
        <a:buChar char="–"/>
        <a:defRPr sz="10400" kern="1200">
          <a:solidFill>
            <a:schemeClr val="tx1"/>
          </a:solidFill>
          <a:latin typeface="+mn-lt"/>
          <a:ea typeface="+mn-ea"/>
          <a:cs typeface="+mn-cs"/>
        </a:defRPr>
      </a:lvl2pPr>
      <a:lvl3pPr marL="4242437" indent="-848488" algn="l" defTabSz="3393949" rtl="0" eaLnBrk="1" latinLnBrk="0" hangingPunct="1">
        <a:spcBef>
          <a:spcPct val="20000"/>
        </a:spcBef>
        <a:buFont typeface="Arial" panose="020B0604020202020204" pitchFamily="34" charset="0"/>
        <a:buChar char="•"/>
        <a:defRPr sz="8900" kern="1200">
          <a:solidFill>
            <a:schemeClr val="tx1"/>
          </a:solidFill>
          <a:latin typeface="+mn-lt"/>
          <a:ea typeface="+mn-ea"/>
          <a:cs typeface="+mn-cs"/>
        </a:defRPr>
      </a:lvl3pPr>
      <a:lvl4pPr marL="5939413" indent="-848488" algn="l" defTabSz="3393949" rtl="0" eaLnBrk="1" latinLnBrk="0" hangingPunct="1">
        <a:spcBef>
          <a:spcPct val="20000"/>
        </a:spcBef>
        <a:buFont typeface="Arial" panose="020B0604020202020204" pitchFamily="34" charset="0"/>
        <a:buChar char="–"/>
        <a:defRPr sz="7400" kern="1200">
          <a:solidFill>
            <a:schemeClr val="tx1"/>
          </a:solidFill>
          <a:latin typeface="+mn-lt"/>
          <a:ea typeface="+mn-ea"/>
          <a:cs typeface="+mn-cs"/>
        </a:defRPr>
      </a:lvl4pPr>
      <a:lvl5pPr marL="7636390" indent="-848488" algn="l" defTabSz="3393949" rtl="0" eaLnBrk="1" latinLnBrk="0" hangingPunct="1">
        <a:spcBef>
          <a:spcPct val="20000"/>
        </a:spcBef>
        <a:buFont typeface="Arial" panose="020B0604020202020204" pitchFamily="34" charset="0"/>
        <a:buChar char="»"/>
        <a:defRPr sz="7400" kern="1200">
          <a:solidFill>
            <a:schemeClr val="tx1"/>
          </a:solidFill>
          <a:latin typeface="+mn-lt"/>
          <a:ea typeface="+mn-ea"/>
          <a:cs typeface="+mn-cs"/>
        </a:defRPr>
      </a:lvl5pPr>
      <a:lvl6pPr marL="9333362" indent="-848488" algn="l" defTabSz="3393949" rtl="0" eaLnBrk="1" latinLnBrk="0" hangingPunct="1">
        <a:spcBef>
          <a:spcPct val="20000"/>
        </a:spcBef>
        <a:buFont typeface="Arial" panose="020B0604020202020204" pitchFamily="34" charset="0"/>
        <a:buChar char="•"/>
        <a:defRPr sz="7400" kern="1200">
          <a:solidFill>
            <a:schemeClr val="tx1"/>
          </a:solidFill>
          <a:latin typeface="+mn-lt"/>
          <a:ea typeface="+mn-ea"/>
          <a:cs typeface="+mn-cs"/>
        </a:defRPr>
      </a:lvl6pPr>
      <a:lvl7pPr marL="11030339" indent="-848488" algn="l" defTabSz="3393949" rtl="0" eaLnBrk="1" latinLnBrk="0" hangingPunct="1">
        <a:spcBef>
          <a:spcPct val="20000"/>
        </a:spcBef>
        <a:buFont typeface="Arial" panose="020B0604020202020204" pitchFamily="34" charset="0"/>
        <a:buChar char="•"/>
        <a:defRPr sz="7400" kern="1200">
          <a:solidFill>
            <a:schemeClr val="tx1"/>
          </a:solidFill>
          <a:latin typeface="+mn-lt"/>
          <a:ea typeface="+mn-ea"/>
          <a:cs typeface="+mn-cs"/>
        </a:defRPr>
      </a:lvl7pPr>
      <a:lvl8pPr marL="12727315" indent="-848488" algn="l" defTabSz="3393949" rtl="0" eaLnBrk="1" latinLnBrk="0" hangingPunct="1">
        <a:spcBef>
          <a:spcPct val="20000"/>
        </a:spcBef>
        <a:buFont typeface="Arial" panose="020B0604020202020204" pitchFamily="34" charset="0"/>
        <a:buChar char="•"/>
        <a:defRPr sz="7400" kern="1200">
          <a:solidFill>
            <a:schemeClr val="tx1"/>
          </a:solidFill>
          <a:latin typeface="+mn-lt"/>
          <a:ea typeface="+mn-ea"/>
          <a:cs typeface="+mn-cs"/>
        </a:defRPr>
      </a:lvl8pPr>
      <a:lvl9pPr marL="14424291" indent="-848488" algn="l" defTabSz="3393949" rtl="0" eaLnBrk="1" latinLnBrk="0" hangingPunct="1">
        <a:spcBef>
          <a:spcPct val="20000"/>
        </a:spcBef>
        <a:buFont typeface="Arial" panose="020B0604020202020204" pitchFamily="34" charset="0"/>
        <a:buChar char="•"/>
        <a:defRPr sz="7400" kern="1200">
          <a:solidFill>
            <a:schemeClr val="tx1"/>
          </a:solidFill>
          <a:latin typeface="+mn-lt"/>
          <a:ea typeface="+mn-ea"/>
          <a:cs typeface="+mn-cs"/>
        </a:defRPr>
      </a:lvl9pPr>
    </p:bodyStyle>
    <p:otherStyle>
      <a:defPPr>
        <a:defRPr lang="es-ES"/>
      </a:defPPr>
      <a:lvl1pPr marL="0" algn="l" defTabSz="3393949" rtl="0" eaLnBrk="1" latinLnBrk="0" hangingPunct="1">
        <a:defRPr sz="6700" kern="1200">
          <a:solidFill>
            <a:schemeClr val="tx1"/>
          </a:solidFill>
          <a:latin typeface="+mn-lt"/>
          <a:ea typeface="+mn-ea"/>
          <a:cs typeface="+mn-cs"/>
        </a:defRPr>
      </a:lvl1pPr>
      <a:lvl2pPr marL="1696976" algn="l" defTabSz="3393949" rtl="0" eaLnBrk="1" latinLnBrk="0" hangingPunct="1">
        <a:defRPr sz="6700" kern="1200">
          <a:solidFill>
            <a:schemeClr val="tx1"/>
          </a:solidFill>
          <a:latin typeface="+mn-lt"/>
          <a:ea typeface="+mn-ea"/>
          <a:cs typeface="+mn-cs"/>
        </a:defRPr>
      </a:lvl2pPr>
      <a:lvl3pPr marL="3393949" algn="l" defTabSz="3393949" rtl="0" eaLnBrk="1" latinLnBrk="0" hangingPunct="1">
        <a:defRPr sz="6700" kern="1200">
          <a:solidFill>
            <a:schemeClr val="tx1"/>
          </a:solidFill>
          <a:latin typeface="+mn-lt"/>
          <a:ea typeface="+mn-ea"/>
          <a:cs typeface="+mn-cs"/>
        </a:defRPr>
      </a:lvl3pPr>
      <a:lvl4pPr marL="5090925" algn="l" defTabSz="3393949" rtl="0" eaLnBrk="1" latinLnBrk="0" hangingPunct="1">
        <a:defRPr sz="6700" kern="1200">
          <a:solidFill>
            <a:schemeClr val="tx1"/>
          </a:solidFill>
          <a:latin typeface="+mn-lt"/>
          <a:ea typeface="+mn-ea"/>
          <a:cs typeface="+mn-cs"/>
        </a:defRPr>
      </a:lvl4pPr>
      <a:lvl5pPr marL="6787902" algn="l" defTabSz="3393949" rtl="0" eaLnBrk="1" latinLnBrk="0" hangingPunct="1">
        <a:defRPr sz="6700" kern="1200">
          <a:solidFill>
            <a:schemeClr val="tx1"/>
          </a:solidFill>
          <a:latin typeface="+mn-lt"/>
          <a:ea typeface="+mn-ea"/>
          <a:cs typeface="+mn-cs"/>
        </a:defRPr>
      </a:lvl5pPr>
      <a:lvl6pPr marL="8484878" algn="l" defTabSz="3393949" rtl="0" eaLnBrk="1" latinLnBrk="0" hangingPunct="1">
        <a:defRPr sz="6700" kern="1200">
          <a:solidFill>
            <a:schemeClr val="tx1"/>
          </a:solidFill>
          <a:latin typeface="+mn-lt"/>
          <a:ea typeface="+mn-ea"/>
          <a:cs typeface="+mn-cs"/>
        </a:defRPr>
      </a:lvl6pPr>
      <a:lvl7pPr marL="10181851" algn="l" defTabSz="3393949" rtl="0" eaLnBrk="1" latinLnBrk="0" hangingPunct="1">
        <a:defRPr sz="6700" kern="1200">
          <a:solidFill>
            <a:schemeClr val="tx1"/>
          </a:solidFill>
          <a:latin typeface="+mn-lt"/>
          <a:ea typeface="+mn-ea"/>
          <a:cs typeface="+mn-cs"/>
        </a:defRPr>
      </a:lvl7pPr>
      <a:lvl8pPr marL="11878827" algn="l" defTabSz="3393949" rtl="0" eaLnBrk="1" latinLnBrk="0" hangingPunct="1">
        <a:defRPr sz="6700" kern="1200">
          <a:solidFill>
            <a:schemeClr val="tx1"/>
          </a:solidFill>
          <a:latin typeface="+mn-lt"/>
          <a:ea typeface="+mn-ea"/>
          <a:cs typeface="+mn-cs"/>
        </a:defRPr>
      </a:lvl8pPr>
      <a:lvl9pPr marL="13575803" algn="l" defTabSz="3393949" rtl="0" eaLnBrk="1" latinLnBrk="0" hangingPunct="1">
        <a:defRPr sz="6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4"/>
          <p:cNvSpPr txBox="1">
            <a:spLocks noChangeArrowheads="1"/>
          </p:cNvSpPr>
          <p:nvPr/>
        </p:nvSpPr>
        <p:spPr bwMode="auto">
          <a:xfrm>
            <a:off x="3276601" y="2376439"/>
            <a:ext cx="25899624" cy="179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195837" tIns="195837" rIns="195837" bIns="195837" anchor="ctr">
            <a:spAutoFit/>
          </a:bodyPr>
          <a:lstStyle>
            <a:lvl1pPr eaLnBrk="0" hangingPunct="0">
              <a:defRPr sz="3200">
                <a:solidFill>
                  <a:schemeClr val="tx1"/>
                </a:solidFill>
                <a:latin typeface="Helvetica" pitchFamily="124" charset="0"/>
                <a:ea typeface="MS PGothic" pitchFamily="34" charset="-128"/>
              </a:defRPr>
            </a:lvl1pPr>
            <a:lvl2pPr marL="742950" indent="-285750" eaLnBrk="0" hangingPunct="0">
              <a:defRPr sz="3200">
                <a:solidFill>
                  <a:schemeClr val="tx1"/>
                </a:solidFill>
                <a:latin typeface="Helvetica" pitchFamily="124" charset="0"/>
                <a:ea typeface="MS PGothic" pitchFamily="34" charset="-128"/>
              </a:defRPr>
            </a:lvl2pPr>
            <a:lvl3pPr marL="1143000" indent="-228600" eaLnBrk="0" hangingPunct="0">
              <a:defRPr sz="3200">
                <a:solidFill>
                  <a:schemeClr val="tx1"/>
                </a:solidFill>
                <a:latin typeface="Helvetica" pitchFamily="124" charset="0"/>
                <a:ea typeface="MS PGothic" pitchFamily="34" charset="-128"/>
              </a:defRPr>
            </a:lvl3pPr>
            <a:lvl4pPr marL="1600200" indent="-228600" eaLnBrk="0" hangingPunct="0">
              <a:defRPr sz="3200">
                <a:solidFill>
                  <a:schemeClr val="tx1"/>
                </a:solidFill>
                <a:latin typeface="Helvetica" pitchFamily="124" charset="0"/>
                <a:ea typeface="MS PGothic" pitchFamily="34" charset="-128"/>
              </a:defRPr>
            </a:lvl4pPr>
            <a:lvl5pPr marL="2057400" indent="-228600" eaLnBrk="0" hangingPunct="0">
              <a:defRPr sz="3200">
                <a:solidFill>
                  <a:schemeClr val="tx1"/>
                </a:solidFill>
                <a:latin typeface="Helvetica" pitchFamily="124" charset="0"/>
                <a:ea typeface="MS PGothic" pitchFamily="34" charset="-128"/>
              </a:defRPr>
            </a:lvl5pPr>
            <a:lvl6pPr marL="2514600" indent="-228600" eaLnBrk="0" fontAlgn="base" hangingPunct="0">
              <a:spcBef>
                <a:spcPct val="0"/>
              </a:spcBef>
              <a:spcAft>
                <a:spcPct val="0"/>
              </a:spcAft>
              <a:defRPr sz="3200">
                <a:solidFill>
                  <a:schemeClr val="tx1"/>
                </a:solidFill>
                <a:latin typeface="Helvetica" pitchFamily="124" charset="0"/>
                <a:ea typeface="MS PGothic" pitchFamily="34" charset="-128"/>
              </a:defRPr>
            </a:lvl6pPr>
            <a:lvl7pPr marL="2971800" indent="-228600" eaLnBrk="0" fontAlgn="base" hangingPunct="0">
              <a:spcBef>
                <a:spcPct val="0"/>
              </a:spcBef>
              <a:spcAft>
                <a:spcPct val="0"/>
              </a:spcAft>
              <a:defRPr sz="3200">
                <a:solidFill>
                  <a:schemeClr val="tx1"/>
                </a:solidFill>
                <a:latin typeface="Helvetica" pitchFamily="124" charset="0"/>
                <a:ea typeface="MS PGothic" pitchFamily="34" charset="-128"/>
              </a:defRPr>
            </a:lvl7pPr>
            <a:lvl8pPr marL="3429000" indent="-228600" eaLnBrk="0" fontAlgn="base" hangingPunct="0">
              <a:spcBef>
                <a:spcPct val="0"/>
              </a:spcBef>
              <a:spcAft>
                <a:spcPct val="0"/>
              </a:spcAft>
              <a:defRPr sz="3200">
                <a:solidFill>
                  <a:schemeClr val="tx1"/>
                </a:solidFill>
                <a:latin typeface="Helvetica" pitchFamily="124" charset="0"/>
                <a:ea typeface="MS PGothic" pitchFamily="34" charset="-128"/>
              </a:defRPr>
            </a:lvl8pPr>
            <a:lvl9pPr marL="3886200" indent="-228600" eaLnBrk="0" fontAlgn="base" hangingPunct="0">
              <a:spcBef>
                <a:spcPct val="0"/>
              </a:spcBef>
              <a:spcAft>
                <a:spcPct val="0"/>
              </a:spcAft>
              <a:defRPr sz="3200">
                <a:solidFill>
                  <a:schemeClr val="tx1"/>
                </a:solidFill>
                <a:latin typeface="Helvetica" pitchFamily="124" charset="0"/>
                <a:ea typeface="MS PGothic" pitchFamily="34" charset="-128"/>
              </a:defRPr>
            </a:lvl9pPr>
          </a:lstStyle>
          <a:p>
            <a:pPr algn="ctr" eaLnBrk="1" hangingPunct="1">
              <a:spcAft>
                <a:spcPts val="600"/>
              </a:spcAft>
            </a:pPr>
            <a:r>
              <a:rPr lang="pt-PT" altLang="es-ES" sz="4300" b="1" dirty="0" smtClean="0">
                <a:latin typeface="Calibri" pitchFamily="34" charset="0"/>
              </a:rPr>
              <a:t>Shital Jayantilal, Sílvia Ferreira Jorge, Tomás M. Bañegil </a:t>
            </a:r>
            <a:r>
              <a:rPr lang="pt-PT" altLang="es-ES" sz="4300" b="1" dirty="0" err="1" smtClean="0">
                <a:latin typeface="Calibri" pitchFamily="34" charset="0"/>
              </a:rPr>
              <a:t>Palacios</a:t>
            </a:r>
            <a:r>
              <a:rPr lang="pt-PT" altLang="es-ES" sz="4300" b="1" dirty="0" smtClean="0">
                <a:latin typeface="Calibri" pitchFamily="34" charset="0"/>
              </a:rPr>
              <a:t> </a:t>
            </a:r>
          </a:p>
          <a:p>
            <a:pPr algn="ctr" eaLnBrk="1" hangingPunct="1">
              <a:spcAft>
                <a:spcPts val="600"/>
              </a:spcAft>
            </a:pPr>
            <a:r>
              <a:rPr lang="en-US" altLang="es-ES" sz="4300" dirty="0" smtClean="0">
                <a:latin typeface="Calibri" pitchFamily="34" charset="0"/>
              </a:rPr>
              <a:t>University of Extremadura</a:t>
            </a:r>
            <a:endParaRPr lang="en-US" altLang="es-ES" sz="4300" dirty="0">
              <a:latin typeface="Calibri" pitchFamily="34" charset="0"/>
            </a:endParaRPr>
          </a:p>
        </p:txBody>
      </p:sp>
      <p:sp>
        <p:nvSpPr>
          <p:cNvPr id="10" name="Rectangle 180"/>
          <p:cNvSpPr>
            <a:spLocks noChangeArrowheads="1"/>
          </p:cNvSpPr>
          <p:nvPr/>
        </p:nvSpPr>
        <p:spPr bwMode="auto">
          <a:xfrm>
            <a:off x="3276601" y="891129"/>
            <a:ext cx="25899624" cy="1127747"/>
          </a:xfrm>
          <a:prstGeom prst="rect">
            <a:avLst/>
          </a:prstGeom>
          <a:solidFill>
            <a:srgbClr val="0000FF"/>
          </a:solidFill>
          <a:ln>
            <a:noFill/>
          </a:ln>
          <a:extLst/>
        </p:spPr>
        <p:txBody>
          <a:bodyPr wrap="square" lIns="65279" tIns="32640" rIns="65279" bIns="32640" anchor="ctr">
            <a:spAutoFit/>
          </a:bodyPr>
          <a:lstStyle/>
          <a:p>
            <a:pPr algn="ctr">
              <a:defRPr/>
            </a:pPr>
            <a:r>
              <a:rPr lang="en-US" sz="6900" b="1" dirty="0" smtClean="0">
                <a:ln>
                  <a:solidFill>
                    <a:schemeClr val="bg1"/>
                  </a:solidFill>
                </a:ln>
                <a:solidFill>
                  <a:schemeClr val="bg1"/>
                </a:solidFill>
                <a:ea typeface="ＭＳ Ｐゴシック" charset="0"/>
                <a:cs typeface="ＭＳ Ｐゴシック" charset="0"/>
              </a:rPr>
              <a:t>Successor Selection in Family Firms - Advantage of being first</a:t>
            </a:r>
            <a:endParaRPr lang="pt-PT" sz="6900" b="1" dirty="0" smtClean="0">
              <a:ln>
                <a:solidFill>
                  <a:schemeClr val="bg1"/>
                </a:solidFill>
              </a:ln>
              <a:solidFill>
                <a:schemeClr val="bg1"/>
              </a:solidFill>
              <a:ea typeface="ＭＳ Ｐゴシック" charset="0"/>
              <a:cs typeface="ＭＳ Ｐゴシック" charset="0"/>
            </a:endParaRPr>
          </a:p>
        </p:txBody>
      </p:sp>
      <p:pic>
        <p:nvPicPr>
          <p:cNvPr id="11" name="Imagen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5344" y="216479"/>
            <a:ext cx="1919129" cy="2520000"/>
          </a:xfrm>
          <a:prstGeom prst="rect">
            <a:avLst/>
          </a:prstGeom>
        </p:spPr>
      </p:pic>
      <p:sp>
        <p:nvSpPr>
          <p:cNvPr id="18" name="17 CuadroTexto"/>
          <p:cNvSpPr txBox="1"/>
          <p:nvPr/>
        </p:nvSpPr>
        <p:spPr>
          <a:xfrm>
            <a:off x="396281" y="3744591"/>
            <a:ext cx="8712000" cy="12601399"/>
          </a:xfrm>
          <a:prstGeom prst="rect">
            <a:avLst/>
          </a:prstGeom>
          <a:solidFill>
            <a:schemeClr val="bg1"/>
          </a:solidFill>
          <a:ln>
            <a:solidFill>
              <a:schemeClr val="tx1"/>
            </a:solidFill>
          </a:ln>
        </p:spPr>
        <p:txBody>
          <a:bodyPr wrap="square" rtlCol="0">
            <a:spAutoFit/>
          </a:bodyPr>
          <a:lstStyle/>
          <a:p>
            <a:r>
              <a:rPr lang="es-ES" sz="3600" b="1" dirty="0" err="1" smtClean="0">
                <a:solidFill>
                  <a:srgbClr val="0000FF"/>
                </a:solidFill>
              </a:rPr>
              <a:t>Introduction</a:t>
            </a:r>
            <a:endParaRPr lang="es-ES" sz="3600" b="1" dirty="0" smtClean="0">
              <a:solidFill>
                <a:srgbClr val="0000FF"/>
              </a:solidFill>
            </a:endParaRPr>
          </a:p>
          <a:p>
            <a:r>
              <a:rPr lang="en-GB" sz="3200" dirty="0" smtClean="0"/>
              <a:t>The uniqueness of all family firms reside, in what </a:t>
            </a:r>
            <a:r>
              <a:rPr lang="en-GB" sz="3200" dirty="0" err="1" smtClean="0"/>
              <a:t>Habbershon</a:t>
            </a:r>
            <a:r>
              <a:rPr lang="en-GB" sz="3200" dirty="0" smtClean="0"/>
              <a:t> &amp; Williams (1999) referred to as </a:t>
            </a:r>
            <a:r>
              <a:rPr lang="en-GB" sz="3200" i="1" dirty="0" err="1" smtClean="0"/>
              <a:t>familiness</a:t>
            </a:r>
            <a:r>
              <a:rPr lang="en-GB" sz="3200" dirty="0" smtClean="0"/>
              <a:t>, resulting from the interconnection and overlap between the family and the firm. This permeability of the firm means that decisions made in the family firm are affected by both the business and the family. Family firms, given the overlap of the business and the family dimension, are prone to be a fertile ground for conflict and tension. This has triggered research on conflict in family firms and its impact on the firm’s growth and continuity however little attention has been paid to the specific conflict resulting from sibling rivalry in the succession race. </a:t>
            </a:r>
            <a:endParaRPr lang="es-ES" sz="3200" dirty="0"/>
          </a:p>
          <a:p>
            <a:r>
              <a:rPr lang="es-ES" sz="3600" b="1" dirty="0" err="1" smtClean="0">
                <a:solidFill>
                  <a:srgbClr val="0000FF"/>
                </a:solidFill>
              </a:rPr>
              <a:t>Objective</a:t>
            </a:r>
            <a:endParaRPr lang="es-ES" sz="3600" b="1" dirty="0" smtClean="0">
              <a:solidFill>
                <a:srgbClr val="0000FF"/>
              </a:solidFill>
            </a:endParaRPr>
          </a:p>
          <a:p>
            <a:r>
              <a:rPr lang="en-GB" sz="3200" dirty="0" smtClean="0"/>
              <a:t>We respond to this by putting this type of conflict, which has plagued many Asian family firms, at the centre stage. We focus on studying whether there is any advantage for the sibling who places him/herself first in the succession race. In other words, we want to analyse if there is any first mover advantage. The first mover advantage (</a:t>
            </a:r>
            <a:r>
              <a:rPr lang="en-GB" sz="3200" dirty="0" err="1" smtClean="0"/>
              <a:t>FMA</a:t>
            </a:r>
            <a:r>
              <a:rPr lang="en-GB" sz="3200" dirty="0" smtClean="0"/>
              <a:t>) is the advantage that the initial (first-mover player) gets from being the first to play</a:t>
            </a:r>
            <a:endParaRPr lang="pt-PT" sz="3200" dirty="0" smtClean="0"/>
          </a:p>
        </p:txBody>
      </p:sp>
      <p:sp>
        <p:nvSpPr>
          <p:cNvPr id="20" name="19 CuadroTexto"/>
          <p:cNvSpPr txBox="1"/>
          <p:nvPr/>
        </p:nvSpPr>
        <p:spPr>
          <a:xfrm>
            <a:off x="396281" y="16994063"/>
            <a:ext cx="8459735" cy="7540526"/>
          </a:xfrm>
          <a:prstGeom prst="rect">
            <a:avLst/>
          </a:prstGeom>
          <a:solidFill>
            <a:schemeClr val="bg1"/>
          </a:solidFill>
          <a:ln>
            <a:solidFill>
              <a:schemeClr val="tx1"/>
            </a:solidFill>
          </a:ln>
        </p:spPr>
        <p:txBody>
          <a:bodyPr wrap="square" rtlCol="0">
            <a:spAutoFit/>
          </a:bodyPr>
          <a:lstStyle/>
          <a:p>
            <a:r>
              <a:rPr lang="es-ES" sz="3600" b="1" dirty="0" err="1" smtClean="0">
                <a:solidFill>
                  <a:srgbClr val="0000FF"/>
                </a:solidFill>
              </a:rPr>
              <a:t>Methodology</a:t>
            </a:r>
            <a:endParaRPr lang="es-ES" sz="3600" b="1" dirty="0" smtClean="0">
              <a:solidFill>
                <a:srgbClr val="0000FF"/>
              </a:solidFill>
            </a:endParaRPr>
          </a:p>
          <a:p>
            <a:r>
              <a:rPr lang="en-US" sz="3200" dirty="0" smtClean="0"/>
              <a:t>Following the Jayantilal, </a:t>
            </a:r>
            <a:r>
              <a:rPr lang="en-GB" sz="3200" dirty="0" smtClean="0"/>
              <a:t>Jorge &amp; Palacios</a:t>
            </a:r>
            <a:r>
              <a:rPr lang="en-US" sz="3200" i="1" dirty="0" smtClean="0"/>
              <a:t>. </a:t>
            </a:r>
            <a:r>
              <a:rPr lang="en-US" sz="3200" dirty="0" smtClean="0"/>
              <a:t>(2016) theoretical framework, the modeled game has three players: the father and founder of the family firm (F), his elder child (E) and his younger child (Y). The game starts by the elder child deciding whether to run for the CEO position in the family firm or instead pursue a career elsewhere, this is then followed by younger child’s decision as to what to do and finally the founder selects his successor. (Figure 1)</a:t>
            </a:r>
          </a:p>
          <a:p>
            <a:r>
              <a:rPr lang="en-US" sz="3200" dirty="0" smtClean="0"/>
              <a:t>To analyze whether there is indeed any advantage for the first mover it is necessary to remodel our game changing the order of play and then comparing the results. (Figure 2)</a:t>
            </a:r>
            <a:endParaRPr lang="es-ES" sz="3200" dirty="0"/>
          </a:p>
        </p:txBody>
      </p:sp>
      <p:sp>
        <p:nvSpPr>
          <p:cNvPr id="21" name="20 CuadroTexto"/>
          <p:cNvSpPr txBox="1"/>
          <p:nvPr/>
        </p:nvSpPr>
        <p:spPr>
          <a:xfrm>
            <a:off x="9181257" y="3960616"/>
            <a:ext cx="15300000" cy="20344031"/>
          </a:xfrm>
          <a:prstGeom prst="rect">
            <a:avLst/>
          </a:prstGeom>
          <a:solidFill>
            <a:schemeClr val="bg1"/>
          </a:solidFill>
          <a:ln>
            <a:solidFill>
              <a:schemeClr val="tx1"/>
            </a:solidFill>
          </a:ln>
        </p:spPr>
        <p:txBody>
          <a:bodyPr wrap="square" rtlCol="0">
            <a:spAutoFit/>
          </a:bodyPr>
          <a:lstStyle/>
          <a:p>
            <a:r>
              <a:rPr lang="es-ES" sz="3600" b="1" dirty="0" err="1" smtClean="0">
                <a:solidFill>
                  <a:srgbClr val="0000FF"/>
                </a:solidFill>
              </a:rPr>
              <a:t>Results</a:t>
            </a:r>
            <a:endParaRPr lang="es-ES" sz="3600" b="1" dirty="0" smtClean="0">
              <a:solidFill>
                <a:srgbClr val="0000FF"/>
              </a:solidFill>
            </a:endParaRPr>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smtClean="0"/>
          </a:p>
          <a:p>
            <a:endParaRPr lang="es-ES" sz="3200" dirty="0"/>
          </a:p>
        </p:txBody>
      </p:sp>
      <p:sp>
        <p:nvSpPr>
          <p:cNvPr id="2" name="1 Rectángulo"/>
          <p:cNvSpPr/>
          <p:nvPr/>
        </p:nvSpPr>
        <p:spPr>
          <a:xfrm>
            <a:off x="24879001" y="9937279"/>
            <a:ext cx="8712000" cy="14434721"/>
          </a:xfrm>
          <a:prstGeom prst="rect">
            <a:avLst/>
          </a:prstGeom>
          <a:solidFill>
            <a:schemeClr val="bg1"/>
          </a:solidFill>
          <a:ln>
            <a:solidFill>
              <a:schemeClr val="tx1"/>
            </a:solidFill>
          </a:ln>
        </p:spPr>
        <p:txBody>
          <a:bodyPr wrap="square">
            <a:spAutoFit/>
          </a:bodyPr>
          <a:lstStyle/>
          <a:p>
            <a:r>
              <a:rPr lang="es-ES" sz="3600" b="1" dirty="0" err="1" smtClean="0">
                <a:solidFill>
                  <a:srgbClr val="0000FF"/>
                </a:solidFill>
              </a:rPr>
              <a:t>Discussion</a:t>
            </a:r>
            <a:r>
              <a:rPr lang="es-ES" sz="3600" b="1" dirty="0" smtClean="0">
                <a:solidFill>
                  <a:srgbClr val="0000FF"/>
                </a:solidFill>
              </a:rPr>
              <a:t> and </a:t>
            </a:r>
            <a:r>
              <a:rPr lang="es-ES" sz="3600" b="1" dirty="0" err="1" smtClean="0">
                <a:solidFill>
                  <a:srgbClr val="0000FF"/>
                </a:solidFill>
              </a:rPr>
              <a:t>conclusion</a:t>
            </a:r>
          </a:p>
          <a:p>
            <a:r>
              <a:rPr lang="en-US" sz="3200" dirty="0" smtClean="0"/>
              <a:t>In the original game, the elder child moves first and the extent to which the younger child prefers to avoid conflict is directly linked to the elder child’s propensity of being appointed successor. Altering the sequence and starting with the younger child as the first mover, enables to </a:t>
            </a:r>
            <a:r>
              <a:rPr lang="en-US" sz="3200" dirty="0" err="1" smtClean="0"/>
              <a:t>analyse</a:t>
            </a:r>
            <a:r>
              <a:rPr lang="en-US" sz="3200" dirty="0" smtClean="0"/>
              <a:t> the possible </a:t>
            </a:r>
            <a:r>
              <a:rPr lang="en-US" sz="3200" dirty="0" err="1" smtClean="0"/>
              <a:t>FMA</a:t>
            </a:r>
            <a:r>
              <a:rPr lang="en-US" sz="3200" dirty="0" smtClean="0"/>
              <a:t>.</a:t>
            </a:r>
          </a:p>
          <a:p>
            <a:r>
              <a:rPr lang="en-GB" sz="3200" dirty="0" smtClean="0"/>
              <a:t>It is evident that the emotional cost of conflict which occurs when both children run for the successor position is more relevant, in terms of succession outcome, for the child who moves in second. </a:t>
            </a:r>
          </a:p>
          <a:p>
            <a:r>
              <a:rPr lang="en-GB" sz="3200" dirty="0" smtClean="0"/>
              <a:t>The emotional factors justify the first mover advantage. The cost of conflict is of fundamental importance. The higher the cost of conflict of the child who moves in second place, the larger the advantage the child who moves first has in being appointed successor. </a:t>
            </a:r>
          </a:p>
          <a:p>
            <a:r>
              <a:rPr lang="en-GB" sz="3200" dirty="0" smtClean="0"/>
              <a:t>The existence of the first mover advantage means that from the children’s perspective, the more reluctant a child is to conflict the greater will be the benefit for his sibling to move first. From the founder’s perspective, he prefers that his desired successor be the first mover. Consequently, the founder has an added impetus to motivate his preferred successor to take the initiative and be the first to run for the top position in the family firm. </a:t>
            </a:r>
            <a:endParaRPr lang="pt-PT" sz="3200" dirty="0" smtClean="0"/>
          </a:p>
          <a:p>
            <a:endParaRPr lang="en-US" sz="3200" dirty="0" smtClean="0"/>
          </a:p>
        </p:txBody>
      </p:sp>
      <p:sp>
        <p:nvSpPr>
          <p:cNvPr id="19" name="18 CuadroTexto"/>
          <p:cNvSpPr txBox="1"/>
          <p:nvPr/>
        </p:nvSpPr>
        <p:spPr>
          <a:xfrm>
            <a:off x="24951009" y="3600575"/>
            <a:ext cx="8712000" cy="6112443"/>
          </a:xfrm>
          <a:prstGeom prst="rect">
            <a:avLst/>
          </a:prstGeom>
          <a:solidFill>
            <a:schemeClr val="bg1"/>
          </a:solidFill>
          <a:ln>
            <a:solidFill>
              <a:schemeClr val="tx1"/>
            </a:solidFill>
          </a:ln>
        </p:spPr>
        <p:txBody>
          <a:bodyPr wrap="square" rtlCol="0">
            <a:spAutoFit/>
          </a:bodyPr>
          <a:lstStyle/>
          <a:p>
            <a:r>
              <a:rPr lang="es-ES" sz="3600" b="1" dirty="0" smtClean="0">
                <a:solidFill>
                  <a:srgbClr val="0000FF"/>
                </a:solidFill>
              </a:rPr>
              <a:t>Variables</a:t>
            </a:r>
          </a:p>
          <a:p>
            <a:pPr defTabSz="1071563">
              <a:spcBef>
                <a:spcPct val="10000"/>
              </a:spcBef>
              <a:tabLst>
                <a:tab pos="508000" algn="l"/>
                <a:tab pos="5643563" algn="l"/>
              </a:tabLst>
            </a:pPr>
            <a:r>
              <a:rPr lang="en-US" sz="3200" dirty="0" smtClean="0"/>
              <a:t>Leadership Skills (L</a:t>
            </a:r>
            <a:r>
              <a:rPr lang="en-US" sz="3200" baseline="-25000" dirty="0" smtClean="0"/>
              <a:t>i</a:t>
            </a:r>
            <a:r>
              <a:rPr lang="en-US" sz="3200" dirty="0" smtClean="0"/>
              <a:t>&gt;0, </a:t>
            </a:r>
            <a:r>
              <a:rPr lang="en-US" sz="3200" dirty="0" err="1" smtClean="0"/>
              <a:t>i</a:t>
            </a:r>
            <a:r>
              <a:rPr lang="en-US" sz="3200" dirty="0" smtClean="0"/>
              <a:t>=[</a:t>
            </a:r>
            <a:r>
              <a:rPr lang="en-US" sz="3200" dirty="0" err="1" smtClean="0"/>
              <a:t>E,Y</a:t>
            </a:r>
            <a:r>
              <a:rPr lang="en-US" sz="3200" dirty="0" smtClean="0"/>
              <a:t>]), encompassing all competencies, know-how and skills considered important ; Family Orientation (</a:t>
            </a:r>
            <a:r>
              <a:rPr lang="en-US" sz="3200" dirty="0" err="1" smtClean="0"/>
              <a:t>O</a:t>
            </a:r>
            <a:r>
              <a:rPr lang="en-US" sz="3200" baseline="-25000" dirty="0" err="1" smtClean="0"/>
              <a:t>i</a:t>
            </a:r>
            <a:r>
              <a:rPr lang="en-US" sz="3200" dirty="0" smtClean="0"/>
              <a:t>&gt;0) is the extent the child perceives and values the family’s involvement in the family firm ; the founder’s preference for the business dimension, given by </a:t>
            </a:r>
            <a:r>
              <a:rPr lang="en-GB" sz="3200" dirty="0" smtClean="0"/>
              <a:t>α (α&gt;0) and the family dimension, given by (β&gt;0). The emotional cost of conflict is represented by </a:t>
            </a:r>
            <a:r>
              <a:rPr lang="en-GB" sz="3200" dirty="0" err="1" smtClean="0"/>
              <a:t>c</a:t>
            </a:r>
            <a:r>
              <a:rPr lang="en-GB" sz="3200" baseline="-25000" dirty="0" err="1" smtClean="0"/>
              <a:t>j</a:t>
            </a:r>
            <a:r>
              <a:rPr lang="en-GB" sz="3200" baseline="-25000" dirty="0" smtClean="0"/>
              <a:t> </a:t>
            </a:r>
            <a:r>
              <a:rPr lang="en-GB" sz="3200" dirty="0" smtClean="0"/>
              <a:t>(</a:t>
            </a:r>
            <a:r>
              <a:rPr lang="en-GB" sz="3200" dirty="0" err="1" smtClean="0"/>
              <a:t>c</a:t>
            </a:r>
            <a:r>
              <a:rPr lang="en-GB" sz="3200" baseline="-25000" dirty="0" err="1" smtClean="0"/>
              <a:t>j</a:t>
            </a:r>
            <a:r>
              <a:rPr lang="en-GB" sz="3200" baseline="-25000" dirty="0" smtClean="0"/>
              <a:t> </a:t>
            </a:r>
            <a:r>
              <a:rPr lang="en-GB" sz="3200" dirty="0" smtClean="0"/>
              <a:t>&gt;0</a:t>
            </a:r>
            <a:r>
              <a:rPr lang="en-US" sz="3200" dirty="0" smtClean="0"/>
              <a:t>, j=[</a:t>
            </a:r>
            <a:r>
              <a:rPr lang="en-US" sz="3200" dirty="0" err="1" smtClean="0"/>
              <a:t>E,Y,F</a:t>
            </a:r>
            <a:r>
              <a:rPr lang="en-US" sz="3200" dirty="0" smtClean="0"/>
              <a:t>]). The value attributed to heading the family firm </a:t>
            </a:r>
            <a:r>
              <a:rPr lang="en-GB" sz="3200" dirty="0" smtClean="0"/>
              <a:t>H</a:t>
            </a:r>
            <a:r>
              <a:rPr lang="en-GB" sz="3200" baseline="-25000" dirty="0" smtClean="0"/>
              <a:t>i</a:t>
            </a:r>
            <a:r>
              <a:rPr lang="en-GB" sz="3200" dirty="0" smtClean="0"/>
              <a:t> (H</a:t>
            </a:r>
            <a:r>
              <a:rPr lang="en-GB" sz="3200" baseline="-25000" dirty="0" smtClean="0"/>
              <a:t>i</a:t>
            </a:r>
            <a:r>
              <a:rPr lang="en-GB" sz="3200" dirty="0" smtClean="0"/>
              <a:t> &gt;0) net of the cost of running for the position, given by r, (r &gt;0), assuming </a:t>
            </a:r>
            <a:r>
              <a:rPr lang="en-US" sz="3200" dirty="0" smtClean="0"/>
              <a:t>(</a:t>
            </a:r>
            <a:r>
              <a:rPr lang="en-GB" sz="3200" dirty="0" smtClean="0"/>
              <a:t>H</a:t>
            </a:r>
            <a:r>
              <a:rPr lang="en-GB" sz="3200" baseline="-25000" dirty="0" smtClean="0"/>
              <a:t>i</a:t>
            </a:r>
            <a:r>
              <a:rPr lang="en-GB" sz="3200" dirty="0" smtClean="0"/>
              <a:t> &gt;r). </a:t>
            </a:r>
            <a:endParaRPr lang="en-US" sz="3200" dirty="0" smtClean="0"/>
          </a:p>
        </p:txBody>
      </p:sp>
      <p:pic>
        <p:nvPicPr>
          <p:cNvPr id="44" name="Imagem 43"/>
          <p:cNvPicPr/>
          <p:nvPr/>
        </p:nvPicPr>
        <p:blipFill>
          <a:blip r:embed="rId4" cstate="print"/>
          <a:srcRect/>
          <a:stretch>
            <a:fillRect/>
          </a:stretch>
        </p:blipFill>
        <p:spPr bwMode="auto">
          <a:xfrm>
            <a:off x="9829329" y="4896719"/>
            <a:ext cx="13753528" cy="10945216"/>
          </a:xfrm>
          <a:prstGeom prst="rect">
            <a:avLst/>
          </a:prstGeom>
          <a:noFill/>
          <a:ln w="9525">
            <a:noFill/>
            <a:miter lim="800000"/>
            <a:headEnd/>
            <a:tailEnd/>
          </a:ln>
        </p:spPr>
      </p:pic>
      <p:sp>
        <p:nvSpPr>
          <p:cNvPr id="46" name="CaixaDeTexto 45"/>
          <p:cNvSpPr txBox="1"/>
          <p:nvPr/>
        </p:nvSpPr>
        <p:spPr>
          <a:xfrm>
            <a:off x="11989569" y="4536679"/>
            <a:ext cx="8424936" cy="1492716"/>
          </a:xfrm>
          <a:prstGeom prst="rect">
            <a:avLst/>
          </a:prstGeom>
          <a:noFill/>
        </p:spPr>
        <p:txBody>
          <a:bodyPr wrap="square" rtlCol="0">
            <a:spAutoFit/>
          </a:bodyPr>
          <a:lstStyle/>
          <a:p>
            <a:r>
              <a:rPr lang="en-US" sz="2400" dirty="0" smtClean="0"/>
              <a:t>Fig 1. Game tree representation with elder being the first mover</a:t>
            </a:r>
            <a:endParaRPr lang="pt-PT" sz="2400" dirty="0" smtClean="0"/>
          </a:p>
          <a:p>
            <a:endParaRPr lang="pt-PT" dirty="0"/>
          </a:p>
        </p:txBody>
      </p:sp>
      <p:pic>
        <p:nvPicPr>
          <p:cNvPr id="48" name="Imagem 47"/>
          <p:cNvPicPr/>
          <p:nvPr/>
        </p:nvPicPr>
        <p:blipFill>
          <a:blip r:embed="rId5" cstate="print"/>
          <a:srcRect/>
          <a:stretch>
            <a:fillRect/>
          </a:stretch>
        </p:blipFill>
        <p:spPr bwMode="auto">
          <a:xfrm>
            <a:off x="9613305" y="17570127"/>
            <a:ext cx="14329592" cy="5976664"/>
          </a:xfrm>
          <a:prstGeom prst="rect">
            <a:avLst/>
          </a:prstGeom>
          <a:noFill/>
        </p:spPr>
      </p:pic>
      <p:sp>
        <p:nvSpPr>
          <p:cNvPr id="50" name="CaixaDeTexto 49"/>
          <p:cNvSpPr txBox="1"/>
          <p:nvPr/>
        </p:nvSpPr>
        <p:spPr>
          <a:xfrm>
            <a:off x="12205593" y="16490007"/>
            <a:ext cx="9865096" cy="1862048"/>
          </a:xfrm>
          <a:prstGeom prst="rect">
            <a:avLst/>
          </a:prstGeom>
          <a:noFill/>
        </p:spPr>
        <p:txBody>
          <a:bodyPr wrap="square" rtlCol="0">
            <a:spAutoFit/>
          </a:bodyPr>
          <a:lstStyle/>
          <a:p>
            <a:r>
              <a:rPr lang="en-US" sz="2400" dirty="0" smtClean="0"/>
              <a:t>Fig 2. First Mover Advantage – Compares </a:t>
            </a:r>
            <a:r>
              <a:rPr lang="en-US" sz="2400" dirty="0" err="1" smtClean="0"/>
              <a:t>sucessor</a:t>
            </a:r>
            <a:r>
              <a:rPr lang="en-US" sz="2400" dirty="0" smtClean="0"/>
              <a:t> </a:t>
            </a:r>
            <a:r>
              <a:rPr lang="en-US" sz="2400" dirty="0" err="1" smtClean="0"/>
              <a:t>oucomes</a:t>
            </a:r>
            <a:r>
              <a:rPr lang="en-US" sz="2400" dirty="0" smtClean="0"/>
              <a:t> for hen E moves first with those from when Y moves first</a:t>
            </a:r>
            <a:endParaRPr lang="pt-PT" sz="2400" dirty="0" smtClean="0"/>
          </a:p>
          <a:p>
            <a:endParaRPr lang="pt-PT" dirty="0"/>
          </a:p>
        </p:txBody>
      </p:sp>
    </p:spTree>
    <p:extLst>
      <p:ext uri="{BB962C8B-B14F-4D97-AF65-F5344CB8AC3E}">
        <p14:creationId xmlns:p14="http://schemas.microsoft.com/office/powerpoint/2010/main" val="398937606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651</TotalTime>
  <Words>1026</Words>
  <Application>Microsoft Office PowerPoint</Application>
  <PresentationFormat>Custom</PresentationFormat>
  <Paragraphs>69</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ＭＳ Ｐゴシック</vt:lpstr>
      <vt:lpstr>ＭＳ Ｐゴシック</vt:lpstr>
      <vt:lpstr>Arial</vt:lpstr>
      <vt:lpstr>Calibri</vt:lpstr>
      <vt:lpstr>Garamond</vt:lpstr>
      <vt:lpstr>Times New Roman</vt:lpstr>
      <vt:lpstr>Tema de Office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Ana Santos</cp:lastModifiedBy>
  <cp:revision>57</cp:revision>
  <cp:lastPrinted>2017-06-05T20:16:07Z</cp:lastPrinted>
  <dcterms:created xsi:type="dcterms:W3CDTF">2017-06-05T09:18:17Z</dcterms:created>
  <dcterms:modified xsi:type="dcterms:W3CDTF">2018-10-25T16:36:31Z</dcterms:modified>
</cp:coreProperties>
</file>