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v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78" r:id="rId3"/>
    <p:sldId id="270" r:id="rId4"/>
    <p:sldId id="276" r:id="rId5"/>
    <p:sldId id="275" r:id="rId6"/>
    <p:sldId id="271" r:id="rId7"/>
    <p:sldId id="261" r:id="rId8"/>
    <p:sldId id="272" r:id="rId9"/>
    <p:sldId id="265" r:id="rId10"/>
    <p:sldId id="268" r:id="rId11"/>
    <p:sldId id="277" r:id="rId12"/>
    <p:sldId id="269" r:id="rId13"/>
    <p:sldId id="27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93DB"/>
    <a:srgbClr val="C0504D"/>
    <a:srgbClr val="00B050"/>
    <a:srgbClr val="DB362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53" autoAdjust="0"/>
  </p:normalViewPr>
  <p:slideViewPr>
    <p:cSldViewPr snapToGrid="0" snapToObjects="1">
      <p:cViewPr varScale="1">
        <p:scale>
          <a:sx n="83" d="100"/>
          <a:sy n="83" d="100"/>
        </p:scale>
        <p:origin x="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E2C67-C195-B541-8D6C-9B47F97E3FEF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9106F-DF7E-C342-A2CB-20F9A5141C0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22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pt-BR" dirty="0" err="1"/>
              <a:t>oes</a:t>
            </a:r>
            <a:r>
              <a:rPr lang="pt-BR" dirty="0"/>
              <a:t> neuronal correlates</a:t>
            </a:r>
            <a:r>
              <a:rPr lang="pt-BR" baseline="0" dirty="0"/>
              <a:t> </a:t>
            </a:r>
            <a:r>
              <a:rPr lang="pt-BR" baseline="0" dirty="0" err="1"/>
              <a:t>of</a:t>
            </a:r>
            <a:r>
              <a:rPr lang="pt-BR" baseline="0" dirty="0"/>
              <a:t> positive </a:t>
            </a:r>
            <a:r>
              <a:rPr lang="pt-BR" baseline="0" dirty="0" err="1"/>
              <a:t>and</a:t>
            </a:r>
            <a:r>
              <a:rPr lang="pt-BR" baseline="0" dirty="0"/>
              <a:t> negative </a:t>
            </a:r>
            <a:r>
              <a:rPr lang="pt-BR" baseline="0" dirty="0" err="1"/>
              <a:t>thoughts</a:t>
            </a:r>
            <a:r>
              <a:rPr lang="pt-BR" baseline="0" dirty="0"/>
              <a:t> </a:t>
            </a:r>
            <a:r>
              <a:rPr lang="pt-BR" baseline="0" dirty="0" err="1"/>
              <a:t>about</a:t>
            </a:r>
            <a:r>
              <a:rPr lang="pt-BR" baseline="0" dirty="0"/>
              <a:t> a </a:t>
            </a:r>
            <a:r>
              <a:rPr lang="pt-BR" baseline="0" dirty="0" err="1"/>
              <a:t>football</a:t>
            </a:r>
            <a:r>
              <a:rPr lang="pt-BR" baseline="0" dirty="0"/>
              <a:t> </a:t>
            </a:r>
            <a:r>
              <a:rPr lang="pt-BR" baseline="0" dirty="0" err="1"/>
              <a:t>brand</a:t>
            </a:r>
            <a:r>
              <a:rPr lang="pt-BR" baseline="0" dirty="0"/>
              <a:t>?</a:t>
            </a:r>
            <a:endParaRPr lang="pt-BR" dirty="0"/>
          </a:p>
          <a:p>
            <a:endParaRPr lang="pt-BR" dirty="0"/>
          </a:p>
          <a:p>
            <a:r>
              <a:rPr lang="pt-BR" dirty="0"/>
              <a:t>No período de fixação, pedimos que o voluntário não pense em nada. A ideia é que a resposta hemodinâmica (fluxo de sangue e aporte de oxigénio volte aos níveis basais). o facto de variar é para facilitar o processamento em </a:t>
            </a:r>
            <a:r>
              <a:rPr lang="pt-BR" dirty="0" err="1"/>
              <a:t>fMRI</a:t>
            </a:r>
            <a:r>
              <a:rPr lang="pt-BR" dirty="0"/>
              <a:t> (não é importante que detalhe).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9106F-DF7E-C342-A2CB-20F9A5141C0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278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pt-BR" dirty="0" err="1"/>
              <a:t>oes</a:t>
            </a:r>
            <a:r>
              <a:rPr lang="pt-BR" dirty="0"/>
              <a:t> neuronal correlates</a:t>
            </a:r>
            <a:r>
              <a:rPr lang="pt-BR" baseline="0" dirty="0"/>
              <a:t> </a:t>
            </a:r>
            <a:r>
              <a:rPr lang="pt-BR" baseline="0" dirty="0" err="1"/>
              <a:t>of</a:t>
            </a:r>
            <a:r>
              <a:rPr lang="pt-BR" baseline="0" dirty="0"/>
              <a:t> positive </a:t>
            </a:r>
            <a:r>
              <a:rPr lang="pt-BR" baseline="0" dirty="0" err="1"/>
              <a:t>and</a:t>
            </a:r>
            <a:r>
              <a:rPr lang="pt-BR" baseline="0" dirty="0"/>
              <a:t> negative </a:t>
            </a:r>
            <a:r>
              <a:rPr lang="pt-BR" baseline="0" dirty="0" err="1"/>
              <a:t>thoughts</a:t>
            </a:r>
            <a:r>
              <a:rPr lang="pt-BR" baseline="0" dirty="0"/>
              <a:t> </a:t>
            </a:r>
            <a:r>
              <a:rPr lang="pt-BR" baseline="0" dirty="0" err="1"/>
              <a:t>about</a:t>
            </a:r>
            <a:r>
              <a:rPr lang="pt-BR" baseline="0" dirty="0"/>
              <a:t> a </a:t>
            </a:r>
            <a:r>
              <a:rPr lang="pt-BR" baseline="0" dirty="0" err="1"/>
              <a:t>football</a:t>
            </a:r>
            <a:r>
              <a:rPr lang="pt-BR" baseline="0" dirty="0"/>
              <a:t> </a:t>
            </a:r>
            <a:r>
              <a:rPr lang="pt-BR" baseline="0" dirty="0" err="1"/>
              <a:t>brand</a:t>
            </a:r>
            <a:r>
              <a:rPr lang="pt-BR" baseline="0" dirty="0"/>
              <a:t>?</a:t>
            </a:r>
            <a:endParaRPr lang="pt-BR" dirty="0"/>
          </a:p>
          <a:p>
            <a:endParaRPr lang="pt-BR" dirty="0"/>
          </a:p>
          <a:p>
            <a:r>
              <a:rPr lang="pt-BR" dirty="0"/>
              <a:t>No período de fixação, pedimos que o voluntário não pense em nada. A ideia é que a resposta hemodinâmica (fluxo de sangue e aporte de oxigénio volte aos níveis basais). o facto de variar é para facilitar o processamento em </a:t>
            </a:r>
            <a:r>
              <a:rPr lang="pt-BR" dirty="0" err="1"/>
              <a:t>fMRI</a:t>
            </a:r>
            <a:r>
              <a:rPr lang="pt-BR" dirty="0"/>
              <a:t> (não é importante que detalhe).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9106F-DF7E-C342-A2CB-20F9A5141C0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278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544E-364C-A345-9D2A-6A2B088C3BC6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51D26-8026-3444-84A5-F780871CAF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916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544E-364C-A345-9D2A-6A2B088C3BC6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51D26-8026-3444-84A5-F780871CAF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874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544E-364C-A345-9D2A-6A2B088C3BC6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51D26-8026-3444-84A5-F780871CAF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349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/>
            </a:pPr>
            <a:r>
              <a:rPr sz="2700" b="1"/>
              <a:t>Texte du titre</a:t>
            </a:r>
          </a:p>
        </p:txBody>
      </p:sp>
    </p:spTree>
    <p:extLst>
      <p:ext uri="{BB962C8B-B14F-4D97-AF65-F5344CB8AC3E}">
        <p14:creationId xmlns:p14="http://schemas.microsoft.com/office/powerpoint/2010/main" val="237068988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04659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544E-364C-A345-9D2A-6A2B088C3BC6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51D26-8026-3444-84A5-F780871CAF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183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544E-364C-A345-9D2A-6A2B088C3BC6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51D26-8026-3444-84A5-F780871CAF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408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544E-364C-A345-9D2A-6A2B088C3BC6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51D26-8026-3444-84A5-F780871CAF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881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544E-364C-A345-9D2A-6A2B088C3BC6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51D26-8026-3444-84A5-F780871CAF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01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544E-364C-A345-9D2A-6A2B088C3BC6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51D26-8026-3444-84A5-F780871CAF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76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544E-364C-A345-9D2A-6A2B088C3BC6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51D26-8026-3444-84A5-F780871CAF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20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544E-364C-A345-9D2A-6A2B088C3BC6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51D26-8026-3444-84A5-F780871CAF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53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544E-364C-A345-9D2A-6A2B088C3BC6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51D26-8026-3444-84A5-F780871CAF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298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8544E-364C-A345-9D2A-6A2B088C3BC6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51D26-8026-3444-84A5-F780871CAF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8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-258618" y="-24476"/>
            <a:ext cx="9414409" cy="6858000"/>
            <a:chOff x="0" y="-15240"/>
            <a:chExt cx="9146555" cy="6858000"/>
          </a:xfrm>
        </p:grpSpPr>
        <p:sp>
          <p:nvSpPr>
            <p:cNvPr id="4" name="Rectangle 3"/>
            <p:cNvSpPr/>
            <p:nvPr/>
          </p:nvSpPr>
          <p:spPr>
            <a:xfrm>
              <a:off x="0" y="-15240"/>
              <a:ext cx="9144000" cy="6858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solidFill>
                  <a:schemeClr val="bg1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5534675" y="-15240"/>
              <a:ext cx="3611880" cy="2971800"/>
            </a:xfrm>
            <a:custGeom>
              <a:avLst/>
              <a:gdLst>
                <a:gd name="connsiteX0" fmla="*/ 3581400 w 3611880"/>
                <a:gd name="connsiteY0" fmla="*/ 30480 h 2971800"/>
                <a:gd name="connsiteX1" fmla="*/ 3611880 w 3611880"/>
                <a:gd name="connsiteY1" fmla="*/ 2971800 h 2971800"/>
                <a:gd name="connsiteX2" fmla="*/ 0 w 3611880"/>
                <a:gd name="connsiteY2" fmla="*/ 0 h 2971800"/>
                <a:gd name="connsiteX3" fmla="*/ 3581400 w 3611880"/>
                <a:gd name="connsiteY3" fmla="*/ 3048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11880" h="2971800">
                  <a:moveTo>
                    <a:pt x="3581400" y="30480"/>
                  </a:moveTo>
                  <a:lnTo>
                    <a:pt x="3611880" y="2971800"/>
                  </a:lnTo>
                  <a:lnTo>
                    <a:pt x="0" y="0"/>
                  </a:lnTo>
                  <a:lnTo>
                    <a:pt x="3581400" y="3048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137" y="2272476"/>
            <a:ext cx="8280332" cy="1470025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The Neurological Aspects of Brand L   </a:t>
            </a:r>
            <a:r>
              <a:rPr lang="en-US" sz="3600" b="1" dirty="0" err="1">
                <a:solidFill>
                  <a:schemeClr val="bg1"/>
                </a:solidFill>
              </a:rPr>
              <a:t>ve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br>
              <a:rPr lang="en-US" sz="3600" dirty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4952" y="4414525"/>
            <a:ext cx="7212464" cy="1752600"/>
          </a:xfrm>
          <a:solidFill>
            <a:schemeClr val="tx2">
              <a:lumMod val="75000"/>
            </a:schemeClr>
          </a:solidFill>
        </p:spPr>
        <p:txBody>
          <a:bodyPr>
            <a:normAutofit fontScale="40000" lnSpcReduction="2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Ricardo Cayolla</a:t>
            </a:r>
            <a:r>
              <a:rPr lang="en-US" baseline="30000" dirty="0">
                <a:solidFill>
                  <a:schemeClr val="bg1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, Marc Fetscherin</a:t>
            </a:r>
            <a:r>
              <a:rPr lang="en-US" baseline="30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Sónia</a:t>
            </a:r>
            <a:r>
              <a:rPr lang="en-US" dirty="0">
                <a:solidFill>
                  <a:schemeClr val="bg1"/>
                </a:solidFill>
              </a:rPr>
              <a:t> Costa</a:t>
            </a:r>
            <a:r>
              <a:rPr lang="en-US" baseline="30000" dirty="0">
                <a:solidFill>
                  <a:schemeClr val="bg1"/>
                </a:solidFill>
              </a:rPr>
              <a:t>3,4</a:t>
            </a:r>
            <a:r>
              <a:rPr lang="en-US" dirty="0">
                <a:solidFill>
                  <a:schemeClr val="bg1"/>
                </a:solidFill>
              </a:rPr>
              <a:t>, I. </a:t>
            </a:r>
            <a:r>
              <a:rPr lang="en-US" dirty="0" err="1">
                <a:solidFill>
                  <a:schemeClr val="bg1"/>
                </a:solidFill>
              </a:rPr>
              <a:t>Catarina</a:t>
            </a:r>
            <a:r>
              <a:rPr lang="en-US" dirty="0">
                <a:solidFill>
                  <a:schemeClr val="bg1"/>
                </a:solidFill>
              </a:rPr>
              <a:t> Duarte</a:t>
            </a:r>
            <a:r>
              <a:rPr lang="en-US" baseline="30000" dirty="0">
                <a:solidFill>
                  <a:schemeClr val="bg1"/>
                </a:solidFill>
              </a:rPr>
              <a:t>4</a:t>
            </a:r>
            <a:r>
              <a:rPr lang="en-US" dirty="0">
                <a:solidFill>
                  <a:schemeClr val="bg1"/>
                </a:solidFill>
              </a:rPr>
              <a:t>, Miguel Castelo-Branco</a:t>
            </a:r>
            <a:r>
              <a:rPr lang="en-US" baseline="30000" dirty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</a:rPr>
              <a:t> 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1 – University of </a:t>
            </a:r>
            <a:r>
              <a:rPr lang="en-US" dirty="0" err="1">
                <a:solidFill>
                  <a:schemeClr val="bg1"/>
                </a:solidFill>
              </a:rPr>
              <a:t>Aveiro</a:t>
            </a:r>
            <a:endParaRPr lang="en-US" dirty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</a:rPr>
              <a:t>2 – Rollins College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3 –  CNBC – Centre of Neurosciences and Cell Biology UNIT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4 – Institute of Nuclear Sciences Applied to Health (ICNAS) - University of Coimbra, Portugal</a:t>
            </a:r>
          </a:p>
          <a:p>
            <a:pPr algn="l"/>
            <a:endParaRPr lang="en-US" dirty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</a:rPr>
              <a:t>Special thanks to José Paulo Santos – ISMAI</a:t>
            </a:r>
          </a:p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hape 623"/>
          <p:cNvSpPr>
            <a:spLocks noChangeAspect="1"/>
          </p:cNvSpPr>
          <p:nvPr/>
        </p:nvSpPr>
        <p:spPr>
          <a:xfrm>
            <a:off x="7674219" y="2644560"/>
            <a:ext cx="245502" cy="2454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42" y="0"/>
                </a:moveTo>
                <a:cubicBezTo>
                  <a:pt x="7324" y="0"/>
                  <a:pt x="4802" y="1001"/>
                  <a:pt x="2881" y="3012"/>
                </a:cubicBezTo>
                <a:cubicBezTo>
                  <a:pt x="-961" y="7034"/>
                  <a:pt x="-961" y="13556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6"/>
                  <a:pt x="20639" y="7034"/>
                  <a:pt x="16797" y="3012"/>
                </a:cubicBezTo>
                <a:cubicBezTo>
                  <a:pt x="14876" y="1001"/>
                  <a:pt x="12360" y="0"/>
                  <a:pt x="9842" y="0"/>
                </a:cubicBezTo>
                <a:close/>
                <a:moveTo>
                  <a:pt x="6835" y="4840"/>
                </a:moveTo>
                <a:cubicBezTo>
                  <a:pt x="6963" y="4836"/>
                  <a:pt x="7097" y="4841"/>
                  <a:pt x="7229" y="4853"/>
                </a:cubicBezTo>
                <a:cubicBezTo>
                  <a:pt x="8503" y="4970"/>
                  <a:pt x="9533" y="5855"/>
                  <a:pt x="9928" y="7061"/>
                </a:cubicBezTo>
                <a:cubicBezTo>
                  <a:pt x="10319" y="5907"/>
                  <a:pt x="11313" y="5058"/>
                  <a:pt x="12535" y="4937"/>
                </a:cubicBezTo>
                <a:cubicBezTo>
                  <a:pt x="14621" y="4731"/>
                  <a:pt x="16332" y="6608"/>
                  <a:pt x="16280" y="8863"/>
                </a:cubicBezTo>
                <a:cubicBezTo>
                  <a:pt x="16256" y="9940"/>
                  <a:pt x="15845" y="10912"/>
                  <a:pt x="15186" y="11637"/>
                </a:cubicBezTo>
                <a:lnTo>
                  <a:pt x="9879" y="17192"/>
                </a:lnTo>
                <a:lnTo>
                  <a:pt x="4572" y="11637"/>
                </a:lnTo>
                <a:cubicBezTo>
                  <a:pt x="4438" y="11493"/>
                  <a:pt x="4317" y="11337"/>
                  <a:pt x="4203" y="11174"/>
                </a:cubicBezTo>
                <a:lnTo>
                  <a:pt x="5464" y="11174"/>
                </a:lnTo>
                <a:lnTo>
                  <a:pt x="6177" y="12796"/>
                </a:lnTo>
                <a:lnTo>
                  <a:pt x="7229" y="8985"/>
                </a:lnTo>
                <a:lnTo>
                  <a:pt x="8594" y="14495"/>
                </a:lnTo>
                <a:lnTo>
                  <a:pt x="9688" y="10041"/>
                </a:lnTo>
                <a:lnTo>
                  <a:pt x="10156" y="11135"/>
                </a:lnTo>
                <a:lnTo>
                  <a:pt x="10156" y="11174"/>
                </a:lnTo>
                <a:lnTo>
                  <a:pt x="10168" y="11174"/>
                </a:lnTo>
                <a:lnTo>
                  <a:pt x="11429" y="11174"/>
                </a:lnTo>
                <a:cubicBezTo>
                  <a:pt x="11458" y="11350"/>
                  <a:pt x="11538" y="11520"/>
                  <a:pt x="11668" y="11657"/>
                </a:cubicBezTo>
                <a:cubicBezTo>
                  <a:pt x="12005" y="12009"/>
                  <a:pt x="12549" y="12009"/>
                  <a:pt x="12886" y="11657"/>
                </a:cubicBezTo>
                <a:cubicBezTo>
                  <a:pt x="13223" y="11304"/>
                  <a:pt x="13223" y="10728"/>
                  <a:pt x="12886" y="10376"/>
                </a:cubicBezTo>
                <a:cubicBezTo>
                  <a:pt x="12717" y="10199"/>
                  <a:pt x="12498" y="10112"/>
                  <a:pt x="12277" y="10112"/>
                </a:cubicBezTo>
                <a:cubicBezTo>
                  <a:pt x="12056" y="10112"/>
                  <a:pt x="11837" y="10199"/>
                  <a:pt x="11668" y="10376"/>
                </a:cubicBezTo>
                <a:cubicBezTo>
                  <a:pt x="11538" y="10512"/>
                  <a:pt x="11458" y="10682"/>
                  <a:pt x="11429" y="10858"/>
                </a:cubicBezTo>
                <a:lnTo>
                  <a:pt x="10365" y="10858"/>
                </a:lnTo>
                <a:lnTo>
                  <a:pt x="9584" y="9121"/>
                </a:lnTo>
                <a:lnTo>
                  <a:pt x="8594" y="13047"/>
                </a:lnTo>
                <a:lnTo>
                  <a:pt x="7229" y="7537"/>
                </a:lnTo>
                <a:lnTo>
                  <a:pt x="6128" y="11972"/>
                </a:lnTo>
                <a:lnTo>
                  <a:pt x="5661" y="10871"/>
                </a:lnTo>
                <a:lnTo>
                  <a:pt x="5661" y="10858"/>
                </a:lnTo>
                <a:lnTo>
                  <a:pt x="4007" y="10858"/>
                </a:lnTo>
                <a:cubicBezTo>
                  <a:pt x="3663" y="10258"/>
                  <a:pt x="3457" y="9560"/>
                  <a:pt x="3441" y="8812"/>
                </a:cubicBezTo>
                <a:cubicBezTo>
                  <a:pt x="3395" y="6684"/>
                  <a:pt x="4911" y="4897"/>
                  <a:pt x="6835" y="4840"/>
                </a:cubicBezTo>
                <a:close/>
                <a:moveTo>
                  <a:pt x="12265" y="10401"/>
                </a:moveTo>
                <a:cubicBezTo>
                  <a:pt x="12412" y="10401"/>
                  <a:pt x="12558" y="10457"/>
                  <a:pt x="12671" y="10575"/>
                </a:cubicBezTo>
                <a:cubicBezTo>
                  <a:pt x="12896" y="10811"/>
                  <a:pt x="12896" y="11196"/>
                  <a:pt x="12671" y="11431"/>
                </a:cubicBezTo>
                <a:cubicBezTo>
                  <a:pt x="12446" y="11667"/>
                  <a:pt x="12084" y="11667"/>
                  <a:pt x="11859" y="11431"/>
                </a:cubicBezTo>
                <a:cubicBezTo>
                  <a:pt x="11634" y="11196"/>
                  <a:pt x="11634" y="10811"/>
                  <a:pt x="11859" y="10575"/>
                </a:cubicBezTo>
                <a:cubicBezTo>
                  <a:pt x="11972" y="10457"/>
                  <a:pt x="12117" y="10401"/>
                  <a:pt x="12265" y="1040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141693"/>
              </p:ext>
            </p:extLst>
          </p:nvPr>
        </p:nvGraphicFramePr>
        <p:xfrm>
          <a:off x="0" y="6492240"/>
          <a:ext cx="9144000" cy="365760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fr-CH" b="0" dirty="0">
                          <a:effectLst/>
                        </a:rPr>
                        <a:t>4th Consumer Neuroscience Symposium | University of Miami | 24. September 2015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Image 1" descr="0 1130 simple icons by PresentationShop.jpg.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760" y="305253"/>
            <a:ext cx="12221326" cy="6874496"/>
          </a:xfrm>
          <a:prstGeom prst="rect">
            <a:avLst/>
          </a:prstGeom>
        </p:spPr>
      </p:pic>
      <p:sp>
        <p:nvSpPr>
          <p:cNvPr id="11" name="Shape 133"/>
          <p:cNvSpPr>
            <a:spLocks noChangeAspect="1"/>
          </p:cNvSpPr>
          <p:nvPr/>
        </p:nvSpPr>
        <p:spPr>
          <a:xfrm>
            <a:off x="8604289" y="883438"/>
            <a:ext cx="375686" cy="454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4" y="0"/>
                </a:moveTo>
                <a:lnTo>
                  <a:pt x="4454" y="996"/>
                </a:lnTo>
                <a:lnTo>
                  <a:pt x="20254" y="996"/>
                </a:lnTo>
                <a:lnTo>
                  <a:pt x="20254" y="18230"/>
                </a:lnTo>
                <a:lnTo>
                  <a:pt x="21600" y="18230"/>
                </a:lnTo>
                <a:lnTo>
                  <a:pt x="21600" y="0"/>
                </a:lnTo>
                <a:lnTo>
                  <a:pt x="4454" y="0"/>
                </a:lnTo>
                <a:close/>
                <a:moveTo>
                  <a:pt x="2252" y="1685"/>
                </a:moveTo>
                <a:lnTo>
                  <a:pt x="2252" y="2681"/>
                </a:lnTo>
                <a:lnTo>
                  <a:pt x="18052" y="2681"/>
                </a:lnTo>
                <a:lnTo>
                  <a:pt x="18052" y="19915"/>
                </a:lnTo>
                <a:lnTo>
                  <a:pt x="19397" y="19915"/>
                </a:lnTo>
                <a:lnTo>
                  <a:pt x="19397" y="1685"/>
                </a:lnTo>
                <a:lnTo>
                  <a:pt x="2252" y="1685"/>
                </a:lnTo>
                <a:close/>
                <a:moveTo>
                  <a:pt x="0" y="3370"/>
                </a:moveTo>
                <a:lnTo>
                  <a:pt x="0" y="21600"/>
                </a:lnTo>
                <a:lnTo>
                  <a:pt x="17146" y="21600"/>
                </a:lnTo>
                <a:lnTo>
                  <a:pt x="17146" y="9297"/>
                </a:lnTo>
                <a:lnTo>
                  <a:pt x="15736" y="8131"/>
                </a:lnTo>
                <a:lnTo>
                  <a:pt x="15736" y="8138"/>
                </a:lnTo>
                <a:lnTo>
                  <a:pt x="11195" y="4383"/>
                </a:lnTo>
                <a:lnTo>
                  <a:pt x="11204" y="4383"/>
                </a:lnTo>
                <a:lnTo>
                  <a:pt x="9979" y="3370"/>
                </a:lnTo>
                <a:lnTo>
                  <a:pt x="0" y="3370"/>
                </a:lnTo>
                <a:close/>
                <a:moveTo>
                  <a:pt x="1407" y="4383"/>
                </a:moveTo>
                <a:lnTo>
                  <a:pt x="10321" y="4383"/>
                </a:lnTo>
                <a:lnTo>
                  <a:pt x="10321" y="8576"/>
                </a:lnTo>
                <a:lnTo>
                  <a:pt x="15736" y="8576"/>
                </a:lnTo>
                <a:lnTo>
                  <a:pt x="15736" y="20588"/>
                </a:lnTo>
                <a:lnTo>
                  <a:pt x="1407" y="20588"/>
                </a:lnTo>
                <a:lnTo>
                  <a:pt x="1407" y="4383"/>
                </a:lnTo>
                <a:close/>
                <a:moveTo>
                  <a:pt x="3470" y="10154"/>
                </a:moveTo>
                <a:lnTo>
                  <a:pt x="3470" y="11030"/>
                </a:lnTo>
                <a:lnTo>
                  <a:pt x="13675" y="11030"/>
                </a:lnTo>
                <a:lnTo>
                  <a:pt x="13675" y="10154"/>
                </a:lnTo>
                <a:lnTo>
                  <a:pt x="3470" y="10154"/>
                </a:lnTo>
                <a:close/>
                <a:moveTo>
                  <a:pt x="3470" y="12610"/>
                </a:moveTo>
                <a:lnTo>
                  <a:pt x="3470" y="13483"/>
                </a:lnTo>
                <a:lnTo>
                  <a:pt x="13675" y="13483"/>
                </a:lnTo>
                <a:lnTo>
                  <a:pt x="13675" y="12610"/>
                </a:lnTo>
                <a:lnTo>
                  <a:pt x="3470" y="12610"/>
                </a:lnTo>
                <a:close/>
                <a:moveTo>
                  <a:pt x="3470" y="15063"/>
                </a:moveTo>
                <a:lnTo>
                  <a:pt x="3470" y="15937"/>
                </a:lnTo>
                <a:lnTo>
                  <a:pt x="13675" y="15937"/>
                </a:lnTo>
                <a:lnTo>
                  <a:pt x="13675" y="15063"/>
                </a:lnTo>
                <a:lnTo>
                  <a:pt x="3470" y="15063"/>
                </a:lnTo>
                <a:close/>
                <a:moveTo>
                  <a:pt x="3470" y="17516"/>
                </a:moveTo>
                <a:lnTo>
                  <a:pt x="3470" y="18390"/>
                </a:lnTo>
                <a:lnTo>
                  <a:pt x="13675" y="18390"/>
                </a:lnTo>
                <a:lnTo>
                  <a:pt x="13675" y="17516"/>
                </a:lnTo>
                <a:lnTo>
                  <a:pt x="3470" y="17516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 sz="1200">
              <a:solidFill>
                <a:srgbClr val="FFFFFF"/>
              </a:solidFill>
            </a:endParaRPr>
          </a:p>
        </p:txBody>
      </p:sp>
      <p:sp>
        <p:nvSpPr>
          <p:cNvPr id="14" name="Shape 718"/>
          <p:cNvSpPr>
            <a:spLocks noChangeAspect="1"/>
          </p:cNvSpPr>
          <p:nvPr/>
        </p:nvSpPr>
        <p:spPr>
          <a:xfrm>
            <a:off x="8136462" y="127978"/>
            <a:ext cx="572377" cy="323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01"/>
                </a:lnTo>
                <a:lnTo>
                  <a:pt x="0" y="19499"/>
                </a:lnTo>
                <a:lnTo>
                  <a:pt x="0" y="21600"/>
                </a:lnTo>
                <a:lnTo>
                  <a:pt x="1188" y="21600"/>
                </a:lnTo>
                <a:lnTo>
                  <a:pt x="20412" y="21600"/>
                </a:lnTo>
                <a:lnTo>
                  <a:pt x="21600" y="21600"/>
                </a:lnTo>
                <a:lnTo>
                  <a:pt x="21600" y="19499"/>
                </a:lnTo>
                <a:lnTo>
                  <a:pt x="21600" y="0"/>
                </a:lnTo>
                <a:lnTo>
                  <a:pt x="20412" y="0"/>
                </a:lnTo>
                <a:lnTo>
                  <a:pt x="1188" y="0"/>
                </a:lnTo>
                <a:lnTo>
                  <a:pt x="0" y="0"/>
                </a:lnTo>
                <a:close/>
                <a:moveTo>
                  <a:pt x="3517" y="2101"/>
                </a:moveTo>
                <a:lnTo>
                  <a:pt x="8252" y="2101"/>
                </a:lnTo>
                <a:cubicBezTo>
                  <a:pt x="7906" y="2520"/>
                  <a:pt x="7580" y="3031"/>
                  <a:pt x="7282" y="3637"/>
                </a:cubicBezTo>
                <a:cubicBezTo>
                  <a:pt x="5339" y="7585"/>
                  <a:pt x="5339" y="13985"/>
                  <a:pt x="7282" y="17934"/>
                </a:cubicBezTo>
                <a:cubicBezTo>
                  <a:pt x="7587" y="18553"/>
                  <a:pt x="7921" y="19074"/>
                  <a:pt x="8276" y="19499"/>
                </a:cubicBezTo>
                <a:lnTo>
                  <a:pt x="3521" y="19499"/>
                </a:lnTo>
                <a:cubicBezTo>
                  <a:pt x="3431" y="18580"/>
                  <a:pt x="3168" y="17698"/>
                  <a:pt x="2723" y="16989"/>
                </a:cubicBezTo>
                <a:cubicBezTo>
                  <a:pt x="2289" y="16297"/>
                  <a:pt x="1750" y="15880"/>
                  <a:pt x="1188" y="15722"/>
                </a:cubicBezTo>
                <a:lnTo>
                  <a:pt x="1188" y="5851"/>
                </a:lnTo>
                <a:cubicBezTo>
                  <a:pt x="1750" y="5693"/>
                  <a:pt x="2289" y="5276"/>
                  <a:pt x="2723" y="4584"/>
                </a:cubicBezTo>
                <a:cubicBezTo>
                  <a:pt x="3164" y="3882"/>
                  <a:pt x="3424" y="3011"/>
                  <a:pt x="3517" y="2101"/>
                </a:cubicBezTo>
                <a:close/>
                <a:moveTo>
                  <a:pt x="13345" y="2101"/>
                </a:moveTo>
                <a:lnTo>
                  <a:pt x="18082" y="2101"/>
                </a:lnTo>
                <a:cubicBezTo>
                  <a:pt x="18174" y="3011"/>
                  <a:pt x="18435" y="3882"/>
                  <a:pt x="18876" y="4584"/>
                </a:cubicBezTo>
                <a:cubicBezTo>
                  <a:pt x="19311" y="5277"/>
                  <a:pt x="19849" y="5694"/>
                  <a:pt x="20412" y="5851"/>
                </a:cubicBezTo>
                <a:lnTo>
                  <a:pt x="20412" y="15722"/>
                </a:lnTo>
                <a:cubicBezTo>
                  <a:pt x="19849" y="15879"/>
                  <a:pt x="19311" y="16296"/>
                  <a:pt x="18876" y="16989"/>
                </a:cubicBezTo>
                <a:cubicBezTo>
                  <a:pt x="18431" y="17698"/>
                  <a:pt x="18168" y="18580"/>
                  <a:pt x="18077" y="19499"/>
                </a:cubicBezTo>
                <a:lnTo>
                  <a:pt x="13321" y="19499"/>
                </a:lnTo>
                <a:cubicBezTo>
                  <a:pt x="13676" y="19074"/>
                  <a:pt x="14012" y="18553"/>
                  <a:pt x="14317" y="17934"/>
                </a:cubicBezTo>
                <a:cubicBezTo>
                  <a:pt x="16259" y="13985"/>
                  <a:pt x="16259" y="7585"/>
                  <a:pt x="14317" y="3637"/>
                </a:cubicBezTo>
                <a:cubicBezTo>
                  <a:pt x="14019" y="3031"/>
                  <a:pt x="13691" y="2520"/>
                  <a:pt x="13345" y="2101"/>
                </a:cubicBezTo>
                <a:close/>
                <a:moveTo>
                  <a:pt x="10336" y="4230"/>
                </a:moveTo>
                <a:lnTo>
                  <a:pt x="11264" y="4230"/>
                </a:lnTo>
                <a:lnTo>
                  <a:pt x="11264" y="5451"/>
                </a:lnTo>
                <a:cubicBezTo>
                  <a:pt x="11686" y="5567"/>
                  <a:pt x="12086" y="5840"/>
                  <a:pt x="12413" y="6278"/>
                </a:cubicBezTo>
                <a:cubicBezTo>
                  <a:pt x="12602" y="6530"/>
                  <a:pt x="12743" y="6826"/>
                  <a:pt x="12852" y="7131"/>
                </a:cubicBezTo>
                <a:lnTo>
                  <a:pt x="12028" y="8444"/>
                </a:lnTo>
                <a:lnTo>
                  <a:pt x="11988" y="8444"/>
                </a:lnTo>
                <a:cubicBezTo>
                  <a:pt x="11988" y="8035"/>
                  <a:pt x="11873" y="7628"/>
                  <a:pt x="11641" y="7316"/>
                </a:cubicBezTo>
                <a:cubicBezTo>
                  <a:pt x="11529" y="7167"/>
                  <a:pt x="11401" y="7056"/>
                  <a:pt x="11264" y="6978"/>
                </a:cubicBezTo>
                <a:lnTo>
                  <a:pt x="11264" y="10137"/>
                </a:lnTo>
                <a:cubicBezTo>
                  <a:pt x="11685" y="10254"/>
                  <a:pt x="12087" y="10529"/>
                  <a:pt x="12413" y="10966"/>
                </a:cubicBezTo>
                <a:cubicBezTo>
                  <a:pt x="13305" y="12161"/>
                  <a:pt x="13305" y="14096"/>
                  <a:pt x="12413" y="15290"/>
                </a:cubicBezTo>
                <a:cubicBezTo>
                  <a:pt x="12086" y="15728"/>
                  <a:pt x="11686" y="16003"/>
                  <a:pt x="11264" y="16119"/>
                </a:cubicBezTo>
                <a:lnTo>
                  <a:pt x="11264" y="17343"/>
                </a:lnTo>
                <a:lnTo>
                  <a:pt x="10336" y="17343"/>
                </a:lnTo>
                <a:lnTo>
                  <a:pt x="10336" y="16119"/>
                </a:lnTo>
                <a:cubicBezTo>
                  <a:pt x="9922" y="15966"/>
                  <a:pt x="9526" y="15693"/>
                  <a:pt x="9185" y="15290"/>
                </a:cubicBezTo>
                <a:cubicBezTo>
                  <a:pt x="8938" y="14997"/>
                  <a:pt x="8741" y="14648"/>
                  <a:pt x="8581" y="14268"/>
                </a:cubicBezTo>
                <a:lnTo>
                  <a:pt x="9472" y="12845"/>
                </a:lnTo>
                <a:cubicBezTo>
                  <a:pt x="9493" y="13375"/>
                  <a:pt x="9659" y="13889"/>
                  <a:pt x="9958" y="14257"/>
                </a:cubicBezTo>
                <a:cubicBezTo>
                  <a:pt x="10073" y="14399"/>
                  <a:pt x="10201" y="14508"/>
                  <a:pt x="10336" y="14595"/>
                </a:cubicBezTo>
                <a:lnTo>
                  <a:pt x="10336" y="11433"/>
                </a:lnTo>
                <a:cubicBezTo>
                  <a:pt x="9914" y="11316"/>
                  <a:pt x="9512" y="11044"/>
                  <a:pt x="9185" y="10607"/>
                </a:cubicBezTo>
                <a:cubicBezTo>
                  <a:pt x="8293" y="9412"/>
                  <a:pt x="8293" y="7472"/>
                  <a:pt x="9185" y="6278"/>
                </a:cubicBezTo>
                <a:cubicBezTo>
                  <a:pt x="9512" y="5839"/>
                  <a:pt x="9914" y="5567"/>
                  <a:pt x="10336" y="5451"/>
                </a:cubicBezTo>
                <a:lnTo>
                  <a:pt x="10336" y="4230"/>
                </a:lnTo>
                <a:close/>
                <a:moveTo>
                  <a:pt x="10336" y="6978"/>
                </a:moveTo>
                <a:cubicBezTo>
                  <a:pt x="10198" y="7056"/>
                  <a:pt x="10070" y="7167"/>
                  <a:pt x="9958" y="7316"/>
                </a:cubicBezTo>
                <a:cubicBezTo>
                  <a:pt x="9493" y="7939"/>
                  <a:pt x="9493" y="8948"/>
                  <a:pt x="9958" y="9571"/>
                </a:cubicBezTo>
                <a:cubicBezTo>
                  <a:pt x="10070" y="9721"/>
                  <a:pt x="10198" y="9831"/>
                  <a:pt x="10336" y="9909"/>
                </a:cubicBezTo>
                <a:lnTo>
                  <a:pt x="10336" y="6978"/>
                </a:lnTo>
                <a:close/>
                <a:moveTo>
                  <a:pt x="11264" y="11662"/>
                </a:moveTo>
                <a:lnTo>
                  <a:pt x="11264" y="14595"/>
                </a:lnTo>
                <a:cubicBezTo>
                  <a:pt x="11401" y="14517"/>
                  <a:pt x="11529" y="14406"/>
                  <a:pt x="11641" y="14257"/>
                </a:cubicBezTo>
                <a:cubicBezTo>
                  <a:pt x="12106" y="13634"/>
                  <a:pt x="12106" y="12625"/>
                  <a:pt x="11641" y="12002"/>
                </a:cubicBezTo>
                <a:cubicBezTo>
                  <a:pt x="11529" y="11853"/>
                  <a:pt x="11401" y="11740"/>
                  <a:pt x="11264" y="1166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5" name="Shape 101"/>
          <p:cNvSpPr>
            <a:spLocks noChangeAspect="1"/>
          </p:cNvSpPr>
          <p:nvPr/>
        </p:nvSpPr>
        <p:spPr>
          <a:xfrm>
            <a:off x="7842405" y="672493"/>
            <a:ext cx="430022" cy="378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7" h="21600" extrusionOk="0">
                <a:moveTo>
                  <a:pt x="5462" y="0"/>
                </a:moveTo>
                <a:cubicBezTo>
                  <a:pt x="4947" y="0"/>
                  <a:pt x="4431" y="226"/>
                  <a:pt x="4038" y="676"/>
                </a:cubicBezTo>
                <a:cubicBezTo>
                  <a:pt x="3252" y="1578"/>
                  <a:pt x="3252" y="3040"/>
                  <a:pt x="4038" y="3942"/>
                </a:cubicBezTo>
                <a:cubicBezTo>
                  <a:pt x="4825" y="4843"/>
                  <a:pt x="6099" y="4843"/>
                  <a:pt x="6886" y="3942"/>
                </a:cubicBezTo>
                <a:cubicBezTo>
                  <a:pt x="7672" y="3040"/>
                  <a:pt x="7672" y="1578"/>
                  <a:pt x="6886" y="676"/>
                </a:cubicBezTo>
                <a:cubicBezTo>
                  <a:pt x="6493" y="226"/>
                  <a:pt x="5977" y="0"/>
                  <a:pt x="5462" y="0"/>
                </a:cubicBezTo>
                <a:close/>
                <a:moveTo>
                  <a:pt x="16973" y="0"/>
                </a:moveTo>
                <a:cubicBezTo>
                  <a:pt x="16457" y="0"/>
                  <a:pt x="15942" y="226"/>
                  <a:pt x="15549" y="676"/>
                </a:cubicBezTo>
                <a:cubicBezTo>
                  <a:pt x="14763" y="1578"/>
                  <a:pt x="14763" y="3040"/>
                  <a:pt x="15549" y="3942"/>
                </a:cubicBezTo>
                <a:cubicBezTo>
                  <a:pt x="16335" y="4843"/>
                  <a:pt x="17610" y="4843"/>
                  <a:pt x="18396" y="3942"/>
                </a:cubicBezTo>
                <a:cubicBezTo>
                  <a:pt x="19183" y="3040"/>
                  <a:pt x="19183" y="1578"/>
                  <a:pt x="18396" y="676"/>
                </a:cubicBezTo>
                <a:cubicBezTo>
                  <a:pt x="18003" y="226"/>
                  <a:pt x="17488" y="0"/>
                  <a:pt x="16973" y="0"/>
                </a:cubicBezTo>
                <a:close/>
                <a:moveTo>
                  <a:pt x="14418" y="5218"/>
                </a:moveTo>
                <a:cubicBezTo>
                  <a:pt x="14326" y="5210"/>
                  <a:pt x="14236" y="5227"/>
                  <a:pt x="14154" y="5264"/>
                </a:cubicBezTo>
                <a:cubicBezTo>
                  <a:pt x="14072" y="5302"/>
                  <a:pt x="13999" y="5359"/>
                  <a:pt x="13917" y="5394"/>
                </a:cubicBezTo>
                <a:cubicBezTo>
                  <a:pt x="13915" y="5395"/>
                  <a:pt x="13913" y="5395"/>
                  <a:pt x="13912" y="5396"/>
                </a:cubicBezTo>
                <a:lnTo>
                  <a:pt x="12726" y="6090"/>
                </a:lnTo>
                <a:lnTo>
                  <a:pt x="11159" y="5576"/>
                </a:lnTo>
                <a:cubicBezTo>
                  <a:pt x="10654" y="5410"/>
                  <a:pt x="10127" y="5746"/>
                  <a:pt x="9982" y="6326"/>
                </a:cubicBezTo>
                <a:cubicBezTo>
                  <a:pt x="9837" y="6905"/>
                  <a:pt x="10129" y="7510"/>
                  <a:pt x="10635" y="7676"/>
                </a:cubicBezTo>
                <a:lnTo>
                  <a:pt x="12499" y="8287"/>
                </a:lnTo>
                <a:cubicBezTo>
                  <a:pt x="12617" y="8325"/>
                  <a:pt x="12737" y="8335"/>
                  <a:pt x="12853" y="8322"/>
                </a:cubicBezTo>
                <a:cubicBezTo>
                  <a:pt x="13011" y="8304"/>
                  <a:pt x="13161" y="8243"/>
                  <a:pt x="13309" y="8176"/>
                </a:cubicBezTo>
                <a:cubicBezTo>
                  <a:pt x="13350" y="8158"/>
                  <a:pt x="13390" y="8139"/>
                  <a:pt x="13431" y="8119"/>
                </a:cubicBezTo>
                <a:lnTo>
                  <a:pt x="14330" y="7593"/>
                </a:lnTo>
                <a:cubicBezTo>
                  <a:pt x="14369" y="7582"/>
                  <a:pt x="14407" y="7572"/>
                  <a:pt x="14446" y="7565"/>
                </a:cubicBezTo>
                <a:cubicBezTo>
                  <a:pt x="14617" y="7534"/>
                  <a:pt x="14793" y="7547"/>
                  <a:pt x="14959" y="7603"/>
                </a:cubicBezTo>
                <a:lnTo>
                  <a:pt x="14959" y="13198"/>
                </a:lnTo>
                <a:lnTo>
                  <a:pt x="14959" y="14242"/>
                </a:lnTo>
                <a:lnTo>
                  <a:pt x="14959" y="20508"/>
                </a:lnTo>
                <a:cubicBezTo>
                  <a:pt x="14959" y="21111"/>
                  <a:pt x="15385" y="21600"/>
                  <a:pt x="15911" y="21600"/>
                </a:cubicBezTo>
                <a:cubicBezTo>
                  <a:pt x="16437" y="21600"/>
                  <a:pt x="16864" y="21111"/>
                  <a:pt x="16864" y="20508"/>
                </a:cubicBezTo>
                <a:lnTo>
                  <a:pt x="16864" y="14242"/>
                </a:lnTo>
                <a:lnTo>
                  <a:pt x="17082" y="14242"/>
                </a:lnTo>
                <a:lnTo>
                  <a:pt x="17082" y="20508"/>
                </a:lnTo>
                <a:cubicBezTo>
                  <a:pt x="17082" y="21111"/>
                  <a:pt x="17508" y="21600"/>
                  <a:pt x="18034" y="21600"/>
                </a:cubicBezTo>
                <a:cubicBezTo>
                  <a:pt x="18560" y="21600"/>
                  <a:pt x="18986" y="21111"/>
                  <a:pt x="18986" y="20508"/>
                </a:cubicBezTo>
                <a:lnTo>
                  <a:pt x="18986" y="13198"/>
                </a:lnTo>
                <a:lnTo>
                  <a:pt x="18986" y="8244"/>
                </a:lnTo>
                <a:lnTo>
                  <a:pt x="19027" y="8244"/>
                </a:lnTo>
                <a:lnTo>
                  <a:pt x="19504" y="11701"/>
                </a:lnTo>
                <a:cubicBezTo>
                  <a:pt x="19586" y="12297"/>
                  <a:pt x="20075" y="12703"/>
                  <a:pt x="20594" y="12609"/>
                </a:cubicBezTo>
                <a:cubicBezTo>
                  <a:pt x="21113" y="12514"/>
                  <a:pt x="21468" y="11955"/>
                  <a:pt x="21386" y="11359"/>
                </a:cubicBezTo>
                <a:lnTo>
                  <a:pt x="20674" y="6202"/>
                </a:lnTo>
                <a:cubicBezTo>
                  <a:pt x="20666" y="6148"/>
                  <a:pt x="20654" y="6097"/>
                  <a:pt x="20639" y="6047"/>
                </a:cubicBezTo>
                <a:cubicBezTo>
                  <a:pt x="20624" y="5997"/>
                  <a:pt x="20606" y="5948"/>
                  <a:pt x="20586" y="5901"/>
                </a:cubicBezTo>
                <a:cubicBezTo>
                  <a:pt x="20524" y="5703"/>
                  <a:pt x="20411" y="5532"/>
                  <a:pt x="20265" y="5411"/>
                </a:cubicBezTo>
                <a:cubicBezTo>
                  <a:pt x="20119" y="5290"/>
                  <a:pt x="19940" y="5218"/>
                  <a:pt x="19745" y="5218"/>
                </a:cubicBezTo>
                <a:lnTo>
                  <a:pt x="19643" y="5218"/>
                </a:lnTo>
                <a:lnTo>
                  <a:pt x="18225" y="5218"/>
                </a:lnTo>
                <a:lnTo>
                  <a:pt x="17378" y="7543"/>
                </a:lnTo>
                <a:lnTo>
                  <a:pt x="17083" y="6263"/>
                </a:lnTo>
                <a:lnTo>
                  <a:pt x="17706" y="5436"/>
                </a:lnTo>
                <a:lnTo>
                  <a:pt x="16189" y="5436"/>
                </a:lnTo>
                <a:lnTo>
                  <a:pt x="16813" y="6263"/>
                </a:lnTo>
                <a:lnTo>
                  <a:pt x="16518" y="7543"/>
                </a:lnTo>
                <a:lnTo>
                  <a:pt x="15671" y="5218"/>
                </a:lnTo>
                <a:lnTo>
                  <a:pt x="14844" y="5218"/>
                </a:lnTo>
                <a:lnTo>
                  <a:pt x="14418" y="5218"/>
                </a:lnTo>
                <a:close/>
                <a:moveTo>
                  <a:pt x="3448" y="5281"/>
                </a:moveTo>
                <a:lnTo>
                  <a:pt x="3448" y="5283"/>
                </a:lnTo>
                <a:cubicBezTo>
                  <a:pt x="3293" y="5283"/>
                  <a:pt x="3140" y="5325"/>
                  <a:pt x="3002" y="5408"/>
                </a:cubicBezTo>
                <a:cubicBezTo>
                  <a:pt x="2865" y="5491"/>
                  <a:pt x="2743" y="5614"/>
                  <a:pt x="2652" y="5774"/>
                </a:cubicBezTo>
                <a:lnTo>
                  <a:pt x="156" y="10141"/>
                </a:lnTo>
                <a:cubicBezTo>
                  <a:pt x="-132" y="10646"/>
                  <a:pt x="-9" y="11323"/>
                  <a:pt x="430" y="11653"/>
                </a:cubicBezTo>
                <a:cubicBezTo>
                  <a:pt x="870" y="11984"/>
                  <a:pt x="1461" y="11844"/>
                  <a:pt x="1749" y="11339"/>
                </a:cubicBezTo>
                <a:lnTo>
                  <a:pt x="3386" y="8475"/>
                </a:lnTo>
                <a:lnTo>
                  <a:pt x="2172" y="16604"/>
                </a:lnTo>
                <a:lnTo>
                  <a:pt x="3448" y="16604"/>
                </a:lnTo>
                <a:lnTo>
                  <a:pt x="3448" y="20508"/>
                </a:lnTo>
                <a:cubicBezTo>
                  <a:pt x="3448" y="21111"/>
                  <a:pt x="3875" y="21600"/>
                  <a:pt x="4401" y="21600"/>
                </a:cubicBezTo>
                <a:cubicBezTo>
                  <a:pt x="4927" y="21600"/>
                  <a:pt x="5353" y="21111"/>
                  <a:pt x="5353" y="20508"/>
                </a:cubicBezTo>
                <a:lnTo>
                  <a:pt x="5353" y="16604"/>
                </a:lnTo>
                <a:lnTo>
                  <a:pt x="5571" y="16604"/>
                </a:lnTo>
                <a:lnTo>
                  <a:pt x="5571" y="20508"/>
                </a:lnTo>
                <a:cubicBezTo>
                  <a:pt x="5571" y="21111"/>
                  <a:pt x="5997" y="21600"/>
                  <a:pt x="6523" y="21600"/>
                </a:cubicBezTo>
                <a:cubicBezTo>
                  <a:pt x="7049" y="21600"/>
                  <a:pt x="7476" y="21111"/>
                  <a:pt x="7476" y="20508"/>
                </a:cubicBezTo>
                <a:lnTo>
                  <a:pt x="7476" y="16604"/>
                </a:lnTo>
                <a:lnTo>
                  <a:pt x="8752" y="16604"/>
                </a:lnTo>
                <a:lnTo>
                  <a:pt x="7541" y="8494"/>
                </a:lnTo>
                <a:lnTo>
                  <a:pt x="7929" y="9179"/>
                </a:lnTo>
                <a:cubicBezTo>
                  <a:pt x="7969" y="9249"/>
                  <a:pt x="8015" y="9312"/>
                  <a:pt x="8065" y="9367"/>
                </a:cubicBezTo>
                <a:cubicBezTo>
                  <a:pt x="8116" y="9422"/>
                  <a:pt x="8172" y="9470"/>
                  <a:pt x="8231" y="9511"/>
                </a:cubicBezTo>
                <a:cubicBezTo>
                  <a:pt x="8282" y="9563"/>
                  <a:pt x="8338" y="9611"/>
                  <a:pt x="8399" y="9651"/>
                </a:cubicBezTo>
                <a:cubicBezTo>
                  <a:pt x="8461" y="9690"/>
                  <a:pt x="8526" y="9722"/>
                  <a:pt x="8597" y="9746"/>
                </a:cubicBezTo>
                <a:lnTo>
                  <a:pt x="10472" y="10360"/>
                </a:lnTo>
                <a:cubicBezTo>
                  <a:pt x="10977" y="10526"/>
                  <a:pt x="11504" y="10191"/>
                  <a:pt x="11649" y="9611"/>
                </a:cubicBezTo>
                <a:cubicBezTo>
                  <a:pt x="11793" y="9031"/>
                  <a:pt x="11501" y="8426"/>
                  <a:pt x="10995" y="8261"/>
                </a:cubicBezTo>
                <a:lnTo>
                  <a:pt x="9380" y="7731"/>
                </a:lnTo>
                <a:lnTo>
                  <a:pt x="8275" y="5779"/>
                </a:lnTo>
                <a:cubicBezTo>
                  <a:pt x="8184" y="5618"/>
                  <a:pt x="8061" y="5494"/>
                  <a:pt x="7923" y="5410"/>
                </a:cubicBezTo>
                <a:cubicBezTo>
                  <a:pt x="7785" y="5327"/>
                  <a:pt x="7631" y="5284"/>
                  <a:pt x="7476" y="5283"/>
                </a:cubicBezTo>
                <a:lnTo>
                  <a:pt x="7476" y="5281"/>
                </a:lnTo>
                <a:lnTo>
                  <a:pt x="6692" y="5281"/>
                </a:lnTo>
                <a:lnTo>
                  <a:pt x="7155" y="6645"/>
                </a:lnTo>
                <a:lnTo>
                  <a:pt x="5924" y="6239"/>
                </a:lnTo>
                <a:lnTo>
                  <a:pt x="5392" y="7206"/>
                </a:lnTo>
                <a:lnTo>
                  <a:pt x="4858" y="6239"/>
                </a:lnTo>
                <a:lnTo>
                  <a:pt x="3627" y="6645"/>
                </a:lnTo>
                <a:lnTo>
                  <a:pt x="4090" y="5281"/>
                </a:lnTo>
                <a:lnTo>
                  <a:pt x="3448" y="5281"/>
                </a:lnTo>
                <a:close/>
                <a:moveTo>
                  <a:pt x="4713" y="5281"/>
                </a:moveTo>
                <a:lnTo>
                  <a:pt x="5392" y="6544"/>
                </a:lnTo>
                <a:lnTo>
                  <a:pt x="6068" y="5281"/>
                </a:lnTo>
                <a:lnTo>
                  <a:pt x="4713" y="5281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2" name="Shape 443"/>
          <p:cNvSpPr>
            <a:spLocks noChangeAspect="1"/>
          </p:cNvSpPr>
          <p:nvPr/>
        </p:nvSpPr>
        <p:spPr>
          <a:xfrm>
            <a:off x="6399483" y="127978"/>
            <a:ext cx="330349" cy="281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3" h="21600" extrusionOk="0">
                <a:moveTo>
                  <a:pt x="11924" y="0"/>
                </a:moveTo>
                <a:cubicBezTo>
                  <a:pt x="10726" y="0"/>
                  <a:pt x="9529" y="545"/>
                  <a:pt x="8615" y="1634"/>
                </a:cubicBezTo>
                <a:cubicBezTo>
                  <a:pt x="6787" y="3813"/>
                  <a:pt x="6787" y="7344"/>
                  <a:pt x="8615" y="9522"/>
                </a:cubicBezTo>
                <a:cubicBezTo>
                  <a:pt x="8936" y="9905"/>
                  <a:pt x="9299" y="10195"/>
                  <a:pt x="9678" y="10444"/>
                </a:cubicBezTo>
                <a:lnTo>
                  <a:pt x="5239" y="10444"/>
                </a:lnTo>
                <a:cubicBezTo>
                  <a:pt x="5403" y="10309"/>
                  <a:pt x="5562" y="10163"/>
                  <a:pt x="5708" y="9989"/>
                </a:cubicBezTo>
                <a:cubicBezTo>
                  <a:pt x="7014" y="8432"/>
                  <a:pt x="7014" y="5905"/>
                  <a:pt x="5708" y="4348"/>
                </a:cubicBezTo>
                <a:cubicBezTo>
                  <a:pt x="4402" y="2791"/>
                  <a:pt x="2285" y="2791"/>
                  <a:pt x="979" y="4348"/>
                </a:cubicBezTo>
                <a:cubicBezTo>
                  <a:pt x="-327" y="5905"/>
                  <a:pt x="-327" y="8432"/>
                  <a:pt x="979" y="9989"/>
                </a:cubicBezTo>
                <a:cubicBezTo>
                  <a:pt x="1125" y="10163"/>
                  <a:pt x="1284" y="10309"/>
                  <a:pt x="1448" y="10444"/>
                </a:cubicBezTo>
                <a:cubicBezTo>
                  <a:pt x="648" y="10446"/>
                  <a:pt x="0" y="11219"/>
                  <a:pt x="0" y="12174"/>
                </a:cubicBezTo>
                <a:lnTo>
                  <a:pt x="0" y="19870"/>
                </a:lnTo>
                <a:cubicBezTo>
                  <a:pt x="0" y="20826"/>
                  <a:pt x="650" y="21600"/>
                  <a:pt x="1451" y="21600"/>
                </a:cubicBezTo>
                <a:lnTo>
                  <a:pt x="14204" y="21600"/>
                </a:lnTo>
                <a:cubicBezTo>
                  <a:pt x="15006" y="21600"/>
                  <a:pt x="15656" y="20826"/>
                  <a:pt x="15656" y="19870"/>
                </a:cubicBezTo>
                <a:lnTo>
                  <a:pt x="15656" y="18832"/>
                </a:lnTo>
                <a:lnTo>
                  <a:pt x="20304" y="21600"/>
                </a:lnTo>
                <a:lnTo>
                  <a:pt x="20304" y="10519"/>
                </a:lnTo>
                <a:lnTo>
                  <a:pt x="15656" y="13291"/>
                </a:lnTo>
                <a:lnTo>
                  <a:pt x="15656" y="12174"/>
                </a:lnTo>
                <a:cubicBezTo>
                  <a:pt x="15656" y="11218"/>
                  <a:pt x="15006" y="10444"/>
                  <a:pt x="14204" y="10444"/>
                </a:cubicBezTo>
                <a:lnTo>
                  <a:pt x="14166" y="10444"/>
                </a:lnTo>
                <a:cubicBezTo>
                  <a:pt x="14545" y="10195"/>
                  <a:pt x="14911" y="9905"/>
                  <a:pt x="15232" y="9522"/>
                </a:cubicBezTo>
                <a:cubicBezTo>
                  <a:pt x="17060" y="7344"/>
                  <a:pt x="17060" y="3813"/>
                  <a:pt x="15232" y="1634"/>
                </a:cubicBezTo>
                <a:cubicBezTo>
                  <a:pt x="14319" y="545"/>
                  <a:pt x="13121" y="0"/>
                  <a:pt x="11924" y="0"/>
                </a:cubicBezTo>
                <a:close/>
                <a:moveTo>
                  <a:pt x="20570" y="10444"/>
                </a:moveTo>
                <a:lnTo>
                  <a:pt x="20570" y="21600"/>
                </a:lnTo>
                <a:cubicBezTo>
                  <a:pt x="20958" y="21600"/>
                  <a:pt x="21273" y="21224"/>
                  <a:pt x="21273" y="20762"/>
                </a:cubicBezTo>
                <a:lnTo>
                  <a:pt x="21273" y="11282"/>
                </a:lnTo>
                <a:cubicBezTo>
                  <a:pt x="21273" y="10819"/>
                  <a:pt x="20958" y="10444"/>
                  <a:pt x="20570" y="10444"/>
                </a:cubicBezTo>
                <a:close/>
                <a:moveTo>
                  <a:pt x="1833" y="11448"/>
                </a:moveTo>
                <a:lnTo>
                  <a:pt x="2196" y="11448"/>
                </a:lnTo>
                <a:cubicBezTo>
                  <a:pt x="1627" y="11448"/>
                  <a:pt x="1165" y="12082"/>
                  <a:pt x="1165" y="12866"/>
                </a:cubicBezTo>
                <a:lnTo>
                  <a:pt x="1165" y="19174"/>
                </a:lnTo>
                <a:cubicBezTo>
                  <a:pt x="1165" y="19957"/>
                  <a:pt x="1627" y="20599"/>
                  <a:pt x="2196" y="20599"/>
                </a:cubicBezTo>
                <a:lnTo>
                  <a:pt x="1833" y="20599"/>
                </a:lnTo>
                <a:cubicBezTo>
                  <a:pt x="1263" y="20599"/>
                  <a:pt x="801" y="19957"/>
                  <a:pt x="801" y="19174"/>
                </a:cubicBezTo>
                <a:lnTo>
                  <a:pt x="801" y="12866"/>
                </a:lnTo>
                <a:cubicBezTo>
                  <a:pt x="801" y="12082"/>
                  <a:pt x="1263" y="11448"/>
                  <a:pt x="1833" y="11448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6" name="Shape 193"/>
          <p:cNvSpPr>
            <a:spLocks noChangeAspect="1"/>
          </p:cNvSpPr>
          <p:nvPr/>
        </p:nvSpPr>
        <p:spPr>
          <a:xfrm>
            <a:off x="7194175" y="120975"/>
            <a:ext cx="343950" cy="330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600" extrusionOk="0">
                <a:moveTo>
                  <a:pt x="18954" y="0"/>
                </a:moveTo>
                <a:cubicBezTo>
                  <a:pt x="18774" y="0"/>
                  <a:pt x="18593" y="72"/>
                  <a:pt x="18455" y="215"/>
                </a:cubicBezTo>
                <a:lnTo>
                  <a:pt x="16937" y="1800"/>
                </a:lnTo>
                <a:lnTo>
                  <a:pt x="19806" y="4794"/>
                </a:lnTo>
                <a:lnTo>
                  <a:pt x="21325" y="3210"/>
                </a:lnTo>
                <a:cubicBezTo>
                  <a:pt x="21600" y="2923"/>
                  <a:pt x="21600" y="2455"/>
                  <a:pt x="21325" y="2168"/>
                </a:cubicBezTo>
                <a:lnTo>
                  <a:pt x="19454" y="215"/>
                </a:lnTo>
                <a:cubicBezTo>
                  <a:pt x="19316" y="72"/>
                  <a:pt x="19135" y="0"/>
                  <a:pt x="18954" y="0"/>
                </a:cubicBezTo>
                <a:close/>
                <a:moveTo>
                  <a:pt x="16668" y="2084"/>
                </a:moveTo>
                <a:lnTo>
                  <a:pt x="16130" y="2642"/>
                </a:lnTo>
                <a:cubicBezTo>
                  <a:pt x="16110" y="2662"/>
                  <a:pt x="16098" y="2686"/>
                  <a:pt x="16082" y="2707"/>
                </a:cubicBezTo>
                <a:lnTo>
                  <a:pt x="16076" y="2701"/>
                </a:lnTo>
                <a:lnTo>
                  <a:pt x="8507" y="10599"/>
                </a:lnTo>
                <a:lnTo>
                  <a:pt x="6579" y="15602"/>
                </a:lnTo>
                <a:lnTo>
                  <a:pt x="11374" y="13590"/>
                </a:lnTo>
                <a:lnTo>
                  <a:pt x="18942" y="5692"/>
                </a:lnTo>
                <a:lnTo>
                  <a:pt x="18937" y="5686"/>
                </a:lnTo>
                <a:cubicBezTo>
                  <a:pt x="18957" y="5669"/>
                  <a:pt x="18980" y="5653"/>
                  <a:pt x="18999" y="5633"/>
                </a:cubicBezTo>
                <a:lnTo>
                  <a:pt x="19537" y="5075"/>
                </a:lnTo>
                <a:lnTo>
                  <a:pt x="16668" y="2084"/>
                </a:lnTo>
                <a:close/>
                <a:moveTo>
                  <a:pt x="16632" y="3431"/>
                </a:moveTo>
                <a:cubicBezTo>
                  <a:pt x="16721" y="3431"/>
                  <a:pt x="16809" y="3466"/>
                  <a:pt x="16877" y="3537"/>
                </a:cubicBezTo>
                <a:cubicBezTo>
                  <a:pt x="17013" y="3679"/>
                  <a:pt x="17013" y="3907"/>
                  <a:pt x="16877" y="4049"/>
                </a:cubicBezTo>
                <a:lnTo>
                  <a:pt x="10818" y="10374"/>
                </a:lnTo>
                <a:cubicBezTo>
                  <a:pt x="10682" y="10516"/>
                  <a:pt x="10463" y="10516"/>
                  <a:pt x="10328" y="10374"/>
                </a:cubicBezTo>
                <a:cubicBezTo>
                  <a:pt x="10192" y="10233"/>
                  <a:pt x="10192" y="10001"/>
                  <a:pt x="10328" y="9860"/>
                </a:cubicBezTo>
                <a:lnTo>
                  <a:pt x="16387" y="3537"/>
                </a:lnTo>
                <a:cubicBezTo>
                  <a:pt x="16455" y="3466"/>
                  <a:pt x="16543" y="3431"/>
                  <a:pt x="16632" y="3431"/>
                </a:cubicBezTo>
                <a:close/>
                <a:moveTo>
                  <a:pt x="0" y="3621"/>
                </a:moveTo>
                <a:lnTo>
                  <a:pt x="0" y="21600"/>
                </a:lnTo>
                <a:lnTo>
                  <a:pt x="17227" y="21600"/>
                </a:lnTo>
                <a:lnTo>
                  <a:pt x="17227" y="8019"/>
                </a:lnTo>
                <a:lnTo>
                  <a:pt x="16270" y="9017"/>
                </a:lnTo>
                <a:lnTo>
                  <a:pt x="16270" y="20602"/>
                </a:lnTo>
                <a:lnTo>
                  <a:pt x="957" y="20602"/>
                </a:lnTo>
                <a:lnTo>
                  <a:pt x="957" y="4619"/>
                </a:lnTo>
                <a:lnTo>
                  <a:pt x="13720" y="4619"/>
                </a:lnTo>
                <a:lnTo>
                  <a:pt x="14677" y="3621"/>
                </a:lnTo>
                <a:lnTo>
                  <a:pt x="0" y="3621"/>
                </a:lnTo>
                <a:close/>
                <a:moveTo>
                  <a:pt x="17896" y="4750"/>
                </a:moveTo>
                <a:cubicBezTo>
                  <a:pt x="17985" y="4750"/>
                  <a:pt x="18074" y="4783"/>
                  <a:pt x="18141" y="4853"/>
                </a:cubicBezTo>
                <a:cubicBezTo>
                  <a:pt x="18277" y="4995"/>
                  <a:pt x="18277" y="5227"/>
                  <a:pt x="18141" y="5368"/>
                </a:cubicBezTo>
                <a:lnTo>
                  <a:pt x="12082" y="11691"/>
                </a:lnTo>
                <a:cubicBezTo>
                  <a:pt x="11947" y="11832"/>
                  <a:pt x="11725" y="11832"/>
                  <a:pt x="11589" y="11691"/>
                </a:cubicBezTo>
                <a:cubicBezTo>
                  <a:pt x="11453" y="11549"/>
                  <a:pt x="11453" y="11320"/>
                  <a:pt x="11589" y="11179"/>
                </a:cubicBezTo>
                <a:lnTo>
                  <a:pt x="17651" y="4853"/>
                </a:lnTo>
                <a:cubicBezTo>
                  <a:pt x="17719" y="4783"/>
                  <a:pt x="17807" y="4750"/>
                  <a:pt x="17896" y="4750"/>
                </a:cubicBezTo>
                <a:close/>
                <a:moveTo>
                  <a:pt x="7772" y="13281"/>
                </a:moveTo>
                <a:lnTo>
                  <a:pt x="8803" y="14357"/>
                </a:lnTo>
                <a:lnTo>
                  <a:pt x="7081" y="15078"/>
                </a:lnTo>
                <a:lnTo>
                  <a:pt x="7772" y="13281"/>
                </a:lnTo>
                <a:close/>
              </a:path>
            </a:pathLst>
          </a:custGeom>
          <a:solidFill>
            <a:schemeClr val="bg1"/>
          </a:solidFill>
          <a:ln w="12700">
            <a:noFill/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7" name="Shape 1108"/>
          <p:cNvSpPr>
            <a:spLocks noChangeAspect="1"/>
          </p:cNvSpPr>
          <p:nvPr/>
        </p:nvSpPr>
        <p:spPr>
          <a:xfrm>
            <a:off x="6829036" y="605062"/>
            <a:ext cx="365139" cy="3651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6"/>
                  <a:pt x="2882" y="3016"/>
                </a:cubicBezTo>
                <a:cubicBezTo>
                  <a:pt x="-961" y="7037"/>
                  <a:pt x="-961" y="13558"/>
                  <a:pt x="2882" y="17579"/>
                </a:cubicBezTo>
                <a:cubicBezTo>
                  <a:pt x="6725" y="21600"/>
                  <a:pt x="12953" y="21600"/>
                  <a:pt x="16796" y="17579"/>
                </a:cubicBezTo>
                <a:cubicBezTo>
                  <a:pt x="20639" y="13558"/>
                  <a:pt x="20639" y="7037"/>
                  <a:pt x="16796" y="3016"/>
                </a:cubicBezTo>
                <a:cubicBezTo>
                  <a:pt x="14875" y="1006"/>
                  <a:pt x="12357" y="0"/>
                  <a:pt x="9839" y="0"/>
                </a:cubicBezTo>
                <a:close/>
                <a:moveTo>
                  <a:pt x="9839" y="1161"/>
                </a:moveTo>
                <a:cubicBezTo>
                  <a:pt x="12074" y="1161"/>
                  <a:pt x="14309" y="2053"/>
                  <a:pt x="16014" y="3837"/>
                </a:cubicBezTo>
                <a:cubicBezTo>
                  <a:pt x="19424" y="7405"/>
                  <a:pt x="19424" y="13190"/>
                  <a:pt x="16014" y="16758"/>
                </a:cubicBezTo>
                <a:cubicBezTo>
                  <a:pt x="12604" y="20326"/>
                  <a:pt x="7074" y="20326"/>
                  <a:pt x="3664" y="16758"/>
                </a:cubicBezTo>
                <a:cubicBezTo>
                  <a:pt x="254" y="13190"/>
                  <a:pt x="254" y="7405"/>
                  <a:pt x="3664" y="3837"/>
                </a:cubicBezTo>
                <a:cubicBezTo>
                  <a:pt x="5369" y="2053"/>
                  <a:pt x="7604" y="1161"/>
                  <a:pt x="9839" y="1161"/>
                </a:cubicBezTo>
                <a:close/>
                <a:moveTo>
                  <a:pt x="9839" y="1458"/>
                </a:moveTo>
                <a:cubicBezTo>
                  <a:pt x="9650" y="1458"/>
                  <a:pt x="9460" y="1532"/>
                  <a:pt x="9315" y="1684"/>
                </a:cubicBezTo>
                <a:cubicBezTo>
                  <a:pt x="9026" y="1986"/>
                  <a:pt x="9026" y="2478"/>
                  <a:pt x="9315" y="2780"/>
                </a:cubicBezTo>
                <a:cubicBezTo>
                  <a:pt x="9604" y="3082"/>
                  <a:pt x="10074" y="3082"/>
                  <a:pt x="10363" y="2780"/>
                </a:cubicBezTo>
                <a:cubicBezTo>
                  <a:pt x="10652" y="2478"/>
                  <a:pt x="10652" y="1986"/>
                  <a:pt x="10363" y="1684"/>
                </a:cubicBezTo>
                <a:cubicBezTo>
                  <a:pt x="10218" y="1532"/>
                  <a:pt x="10028" y="1458"/>
                  <a:pt x="9839" y="1458"/>
                </a:cubicBezTo>
                <a:close/>
                <a:moveTo>
                  <a:pt x="4389" y="3819"/>
                </a:moveTo>
                <a:cubicBezTo>
                  <a:pt x="3980" y="3819"/>
                  <a:pt x="3649" y="4166"/>
                  <a:pt x="3649" y="4593"/>
                </a:cubicBezTo>
                <a:cubicBezTo>
                  <a:pt x="3649" y="5021"/>
                  <a:pt x="3980" y="5368"/>
                  <a:pt x="4389" y="5368"/>
                </a:cubicBezTo>
                <a:cubicBezTo>
                  <a:pt x="4798" y="5368"/>
                  <a:pt x="5129" y="5021"/>
                  <a:pt x="5129" y="4593"/>
                </a:cubicBezTo>
                <a:cubicBezTo>
                  <a:pt x="5129" y="4166"/>
                  <a:pt x="4798" y="3819"/>
                  <a:pt x="4389" y="3819"/>
                </a:cubicBezTo>
                <a:close/>
                <a:moveTo>
                  <a:pt x="9839" y="3819"/>
                </a:moveTo>
                <a:lnTo>
                  <a:pt x="8339" y="9031"/>
                </a:lnTo>
                <a:cubicBezTo>
                  <a:pt x="7726" y="9826"/>
                  <a:pt x="7765" y="10989"/>
                  <a:pt x="8471" y="11728"/>
                </a:cubicBezTo>
                <a:cubicBezTo>
                  <a:pt x="9227" y="12519"/>
                  <a:pt x="10451" y="12519"/>
                  <a:pt x="11207" y="11728"/>
                </a:cubicBezTo>
                <a:cubicBezTo>
                  <a:pt x="11913" y="10989"/>
                  <a:pt x="11952" y="9826"/>
                  <a:pt x="11339" y="9031"/>
                </a:cubicBezTo>
                <a:lnTo>
                  <a:pt x="9839" y="3819"/>
                </a:lnTo>
                <a:close/>
                <a:moveTo>
                  <a:pt x="15289" y="3819"/>
                </a:moveTo>
                <a:cubicBezTo>
                  <a:pt x="14880" y="3819"/>
                  <a:pt x="14549" y="4166"/>
                  <a:pt x="14549" y="4593"/>
                </a:cubicBezTo>
                <a:cubicBezTo>
                  <a:pt x="14549" y="5021"/>
                  <a:pt x="14880" y="5368"/>
                  <a:pt x="15289" y="5368"/>
                </a:cubicBezTo>
                <a:cubicBezTo>
                  <a:pt x="15698" y="5368"/>
                  <a:pt x="16029" y="5021"/>
                  <a:pt x="16029" y="4593"/>
                </a:cubicBezTo>
                <a:cubicBezTo>
                  <a:pt x="16029" y="4166"/>
                  <a:pt x="15698" y="3819"/>
                  <a:pt x="15289" y="3819"/>
                </a:cubicBezTo>
                <a:close/>
                <a:moveTo>
                  <a:pt x="2129" y="9522"/>
                </a:moveTo>
                <a:cubicBezTo>
                  <a:pt x="1940" y="9522"/>
                  <a:pt x="1753" y="9597"/>
                  <a:pt x="1608" y="9748"/>
                </a:cubicBezTo>
                <a:cubicBezTo>
                  <a:pt x="1319" y="10051"/>
                  <a:pt x="1319" y="10542"/>
                  <a:pt x="1608" y="10845"/>
                </a:cubicBezTo>
                <a:cubicBezTo>
                  <a:pt x="1897" y="11147"/>
                  <a:pt x="2364" y="11147"/>
                  <a:pt x="2653" y="10845"/>
                </a:cubicBezTo>
                <a:cubicBezTo>
                  <a:pt x="2942" y="10542"/>
                  <a:pt x="2942" y="10051"/>
                  <a:pt x="2653" y="9748"/>
                </a:cubicBezTo>
                <a:cubicBezTo>
                  <a:pt x="2509" y="9597"/>
                  <a:pt x="2319" y="9522"/>
                  <a:pt x="2129" y="9522"/>
                </a:cubicBezTo>
                <a:close/>
                <a:moveTo>
                  <a:pt x="17546" y="9522"/>
                </a:moveTo>
                <a:cubicBezTo>
                  <a:pt x="17357" y="9522"/>
                  <a:pt x="17167" y="9597"/>
                  <a:pt x="17022" y="9748"/>
                </a:cubicBezTo>
                <a:cubicBezTo>
                  <a:pt x="16733" y="10051"/>
                  <a:pt x="16733" y="10542"/>
                  <a:pt x="17022" y="10845"/>
                </a:cubicBezTo>
                <a:cubicBezTo>
                  <a:pt x="17311" y="11147"/>
                  <a:pt x="17781" y="11147"/>
                  <a:pt x="18070" y="10845"/>
                </a:cubicBezTo>
                <a:cubicBezTo>
                  <a:pt x="18359" y="10542"/>
                  <a:pt x="18359" y="10051"/>
                  <a:pt x="18070" y="9748"/>
                </a:cubicBezTo>
                <a:cubicBezTo>
                  <a:pt x="17925" y="9597"/>
                  <a:pt x="17736" y="9522"/>
                  <a:pt x="17546" y="9522"/>
                </a:cubicBezTo>
                <a:close/>
                <a:moveTo>
                  <a:pt x="4389" y="15225"/>
                </a:moveTo>
                <a:cubicBezTo>
                  <a:pt x="3980" y="15225"/>
                  <a:pt x="3649" y="15572"/>
                  <a:pt x="3649" y="15999"/>
                </a:cubicBezTo>
                <a:cubicBezTo>
                  <a:pt x="3649" y="16427"/>
                  <a:pt x="3980" y="16774"/>
                  <a:pt x="4389" y="16774"/>
                </a:cubicBezTo>
                <a:cubicBezTo>
                  <a:pt x="4798" y="16774"/>
                  <a:pt x="5129" y="16427"/>
                  <a:pt x="5129" y="15999"/>
                </a:cubicBezTo>
                <a:cubicBezTo>
                  <a:pt x="5129" y="15572"/>
                  <a:pt x="4798" y="15225"/>
                  <a:pt x="4389" y="15225"/>
                </a:cubicBezTo>
                <a:close/>
                <a:moveTo>
                  <a:pt x="15289" y="15225"/>
                </a:moveTo>
                <a:cubicBezTo>
                  <a:pt x="14880" y="15225"/>
                  <a:pt x="14549" y="15572"/>
                  <a:pt x="14549" y="15999"/>
                </a:cubicBezTo>
                <a:cubicBezTo>
                  <a:pt x="14549" y="16427"/>
                  <a:pt x="14880" y="16774"/>
                  <a:pt x="15289" y="16774"/>
                </a:cubicBezTo>
                <a:cubicBezTo>
                  <a:pt x="15698" y="16774"/>
                  <a:pt x="16029" y="16427"/>
                  <a:pt x="16029" y="15999"/>
                </a:cubicBezTo>
                <a:cubicBezTo>
                  <a:pt x="16029" y="15572"/>
                  <a:pt x="15698" y="15225"/>
                  <a:pt x="15289" y="15225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8" name="Shape 625"/>
          <p:cNvSpPr>
            <a:spLocks noChangeAspect="1"/>
          </p:cNvSpPr>
          <p:nvPr/>
        </p:nvSpPr>
        <p:spPr>
          <a:xfrm>
            <a:off x="7989509" y="1572200"/>
            <a:ext cx="433141" cy="296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4" h="21600" extrusionOk="0">
                <a:moveTo>
                  <a:pt x="8363" y="0"/>
                </a:moveTo>
                <a:lnTo>
                  <a:pt x="5944" y="13777"/>
                </a:lnTo>
                <a:lnTo>
                  <a:pt x="4915" y="10346"/>
                </a:lnTo>
                <a:lnTo>
                  <a:pt x="4915" y="10315"/>
                </a:lnTo>
                <a:lnTo>
                  <a:pt x="0" y="10315"/>
                </a:lnTo>
                <a:lnTo>
                  <a:pt x="0" y="11285"/>
                </a:lnTo>
                <a:lnTo>
                  <a:pt x="4477" y="11285"/>
                </a:lnTo>
                <a:lnTo>
                  <a:pt x="6048" y="16334"/>
                </a:lnTo>
                <a:lnTo>
                  <a:pt x="8363" y="4503"/>
                </a:lnTo>
                <a:lnTo>
                  <a:pt x="11375" y="21600"/>
                </a:lnTo>
                <a:lnTo>
                  <a:pt x="13802" y="7781"/>
                </a:lnTo>
                <a:lnTo>
                  <a:pt x="14823" y="11179"/>
                </a:lnTo>
                <a:lnTo>
                  <a:pt x="14823" y="11285"/>
                </a:lnTo>
                <a:lnTo>
                  <a:pt x="14856" y="11285"/>
                </a:lnTo>
                <a:lnTo>
                  <a:pt x="17637" y="11285"/>
                </a:lnTo>
                <a:cubicBezTo>
                  <a:pt x="17703" y="11833"/>
                  <a:pt x="17876" y="12360"/>
                  <a:pt x="18164" y="12783"/>
                </a:cubicBezTo>
                <a:cubicBezTo>
                  <a:pt x="18907" y="13877"/>
                  <a:pt x="20113" y="13877"/>
                  <a:pt x="20857" y="12783"/>
                </a:cubicBezTo>
                <a:cubicBezTo>
                  <a:pt x="21600" y="11689"/>
                  <a:pt x="21600" y="9914"/>
                  <a:pt x="20857" y="8820"/>
                </a:cubicBezTo>
                <a:cubicBezTo>
                  <a:pt x="20485" y="8273"/>
                  <a:pt x="19996" y="7998"/>
                  <a:pt x="19509" y="7998"/>
                </a:cubicBezTo>
                <a:cubicBezTo>
                  <a:pt x="19022" y="7998"/>
                  <a:pt x="18535" y="8273"/>
                  <a:pt x="18164" y="8820"/>
                </a:cubicBezTo>
                <a:cubicBezTo>
                  <a:pt x="17876" y="9243"/>
                  <a:pt x="17703" y="9767"/>
                  <a:pt x="17637" y="10315"/>
                </a:cubicBezTo>
                <a:lnTo>
                  <a:pt x="15283" y="10315"/>
                </a:lnTo>
                <a:lnTo>
                  <a:pt x="13561" y="4927"/>
                </a:lnTo>
                <a:lnTo>
                  <a:pt x="11375" y="17094"/>
                </a:lnTo>
                <a:lnTo>
                  <a:pt x="8363" y="0"/>
                </a:lnTo>
                <a:close/>
                <a:moveTo>
                  <a:pt x="19483" y="8890"/>
                </a:moveTo>
                <a:cubicBezTo>
                  <a:pt x="19808" y="8890"/>
                  <a:pt x="20135" y="9073"/>
                  <a:pt x="20383" y="9438"/>
                </a:cubicBezTo>
                <a:cubicBezTo>
                  <a:pt x="20880" y="10169"/>
                  <a:pt x="20880" y="11353"/>
                  <a:pt x="20383" y="12084"/>
                </a:cubicBezTo>
                <a:cubicBezTo>
                  <a:pt x="19887" y="12815"/>
                  <a:pt x="19080" y="12815"/>
                  <a:pt x="18584" y="12084"/>
                </a:cubicBezTo>
                <a:cubicBezTo>
                  <a:pt x="18087" y="11353"/>
                  <a:pt x="18087" y="10169"/>
                  <a:pt x="18584" y="9438"/>
                </a:cubicBezTo>
                <a:cubicBezTo>
                  <a:pt x="18832" y="9073"/>
                  <a:pt x="19157" y="8890"/>
                  <a:pt x="19483" y="889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9" name="Shape 574"/>
          <p:cNvSpPr>
            <a:spLocks noChangeAspect="1"/>
          </p:cNvSpPr>
          <p:nvPr/>
        </p:nvSpPr>
        <p:spPr>
          <a:xfrm>
            <a:off x="8597847" y="1917862"/>
            <a:ext cx="326472" cy="381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0723" extrusionOk="0">
                <a:moveTo>
                  <a:pt x="10604" y="1"/>
                </a:moveTo>
                <a:cubicBezTo>
                  <a:pt x="7758" y="-17"/>
                  <a:pt x="4879" y="1133"/>
                  <a:pt x="2809" y="3536"/>
                </a:cubicBezTo>
                <a:cubicBezTo>
                  <a:pt x="1496" y="5061"/>
                  <a:pt x="716" y="6884"/>
                  <a:pt x="322" y="8799"/>
                </a:cubicBezTo>
                <a:lnTo>
                  <a:pt x="1341" y="8977"/>
                </a:lnTo>
                <a:cubicBezTo>
                  <a:pt x="1690" y="7220"/>
                  <a:pt x="2380" y="5548"/>
                  <a:pt x="3551" y="4147"/>
                </a:cubicBezTo>
                <a:cubicBezTo>
                  <a:pt x="5416" y="1913"/>
                  <a:pt x="8026" y="846"/>
                  <a:pt x="10604" y="863"/>
                </a:cubicBezTo>
                <a:cubicBezTo>
                  <a:pt x="11547" y="869"/>
                  <a:pt x="12490" y="1023"/>
                  <a:pt x="13402" y="1322"/>
                </a:cubicBezTo>
                <a:lnTo>
                  <a:pt x="13900" y="562"/>
                </a:lnTo>
                <a:cubicBezTo>
                  <a:pt x="12828" y="196"/>
                  <a:pt x="11716" y="7"/>
                  <a:pt x="10604" y="1"/>
                </a:cubicBezTo>
                <a:close/>
                <a:moveTo>
                  <a:pt x="14991" y="1007"/>
                </a:moveTo>
                <a:lnTo>
                  <a:pt x="14498" y="1762"/>
                </a:lnTo>
                <a:cubicBezTo>
                  <a:pt x="15647" y="2307"/>
                  <a:pt x="16723" y="3099"/>
                  <a:pt x="17658" y="4147"/>
                </a:cubicBezTo>
                <a:cubicBezTo>
                  <a:pt x="19502" y="6212"/>
                  <a:pt x="20456" y="8888"/>
                  <a:pt x="20551" y="11601"/>
                </a:cubicBezTo>
                <a:lnTo>
                  <a:pt x="21599" y="11601"/>
                </a:lnTo>
                <a:cubicBezTo>
                  <a:pt x="21501" y="8667"/>
                  <a:pt x="20446" y="5769"/>
                  <a:pt x="18400" y="3536"/>
                </a:cubicBezTo>
                <a:cubicBezTo>
                  <a:pt x="17389" y="2432"/>
                  <a:pt x="16228" y="1593"/>
                  <a:pt x="14991" y="1007"/>
                </a:cubicBezTo>
                <a:close/>
                <a:moveTo>
                  <a:pt x="10605" y="1733"/>
                </a:moveTo>
                <a:cubicBezTo>
                  <a:pt x="8296" y="1717"/>
                  <a:pt x="5953" y="2701"/>
                  <a:pt x="4292" y="4762"/>
                </a:cubicBezTo>
                <a:cubicBezTo>
                  <a:pt x="2647" y="6804"/>
                  <a:pt x="2093" y="9465"/>
                  <a:pt x="2097" y="12074"/>
                </a:cubicBezTo>
                <a:cubicBezTo>
                  <a:pt x="2097" y="12306"/>
                  <a:pt x="2107" y="12538"/>
                  <a:pt x="2117" y="12770"/>
                </a:cubicBezTo>
                <a:lnTo>
                  <a:pt x="3153" y="12689"/>
                </a:lnTo>
                <a:cubicBezTo>
                  <a:pt x="3146" y="12485"/>
                  <a:pt x="3137" y="12280"/>
                  <a:pt x="3137" y="12075"/>
                </a:cubicBezTo>
                <a:cubicBezTo>
                  <a:pt x="3134" y="9681"/>
                  <a:pt x="3582" y="7236"/>
                  <a:pt x="5027" y="5359"/>
                </a:cubicBezTo>
                <a:cubicBezTo>
                  <a:pt x="6485" y="3466"/>
                  <a:pt x="8562" y="2562"/>
                  <a:pt x="10605" y="2578"/>
                </a:cubicBezTo>
                <a:cubicBezTo>
                  <a:pt x="12066" y="2590"/>
                  <a:pt x="13523" y="3080"/>
                  <a:pt x="14802" y="4046"/>
                </a:cubicBezTo>
                <a:lnTo>
                  <a:pt x="15527" y="3450"/>
                </a:lnTo>
                <a:cubicBezTo>
                  <a:pt x="14040" y="2315"/>
                  <a:pt x="12323" y="1746"/>
                  <a:pt x="10605" y="1733"/>
                </a:cubicBezTo>
                <a:close/>
                <a:moveTo>
                  <a:pt x="10605" y="3450"/>
                </a:moveTo>
                <a:cubicBezTo>
                  <a:pt x="8833" y="3435"/>
                  <a:pt x="7029" y="4256"/>
                  <a:pt x="5778" y="5977"/>
                </a:cubicBezTo>
                <a:cubicBezTo>
                  <a:pt x="5725" y="6050"/>
                  <a:pt x="5682" y="6129"/>
                  <a:pt x="5632" y="6204"/>
                </a:cubicBezTo>
                <a:lnTo>
                  <a:pt x="6456" y="6696"/>
                </a:lnTo>
                <a:cubicBezTo>
                  <a:pt x="6479" y="6660"/>
                  <a:pt x="6498" y="6621"/>
                  <a:pt x="6522" y="6586"/>
                </a:cubicBezTo>
                <a:cubicBezTo>
                  <a:pt x="7568" y="5038"/>
                  <a:pt x="9102" y="4298"/>
                  <a:pt x="10605" y="4312"/>
                </a:cubicBezTo>
                <a:cubicBezTo>
                  <a:pt x="12085" y="4326"/>
                  <a:pt x="13561" y="5080"/>
                  <a:pt x="14689" y="6586"/>
                </a:cubicBezTo>
                <a:cubicBezTo>
                  <a:pt x="16705" y="9278"/>
                  <a:pt x="16903" y="13470"/>
                  <a:pt x="15335" y="16507"/>
                </a:cubicBezTo>
                <a:lnTo>
                  <a:pt x="16288" y="16834"/>
                </a:lnTo>
                <a:cubicBezTo>
                  <a:pt x="18042" y="13474"/>
                  <a:pt x="17771" y="8918"/>
                  <a:pt x="15430" y="5977"/>
                </a:cubicBezTo>
                <a:cubicBezTo>
                  <a:pt x="14098" y="4302"/>
                  <a:pt x="12353" y="3465"/>
                  <a:pt x="10605" y="3450"/>
                </a:cubicBezTo>
                <a:close/>
                <a:moveTo>
                  <a:pt x="16362" y="4178"/>
                </a:moveTo>
                <a:lnTo>
                  <a:pt x="15639" y="4772"/>
                </a:lnTo>
                <a:cubicBezTo>
                  <a:pt x="15825" y="4957"/>
                  <a:pt x="16007" y="5150"/>
                  <a:pt x="16182" y="5359"/>
                </a:cubicBezTo>
                <a:cubicBezTo>
                  <a:pt x="19265" y="9054"/>
                  <a:pt x="19242" y="15061"/>
                  <a:pt x="16182" y="18789"/>
                </a:cubicBezTo>
                <a:cubicBezTo>
                  <a:pt x="15697" y="19380"/>
                  <a:pt x="15155" y="19867"/>
                  <a:pt x="14582" y="20272"/>
                </a:cubicBezTo>
                <a:cubicBezTo>
                  <a:pt x="15415" y="20024"/>
                  <a:pt x="16226" y="19696"/>
                  <a:pt x="16997" y="19281"/>
                </a:cubicBezTo>
                <a:cubicBezTo>
                  <a:pt x="20376" y="15215"/>
                  <a:pt x="20376" y="8752"/>
                  <a:pt x="16917" y="4762"/>
                </a:cubicBezTo>
                <a:cubicBezTo>
                  <a:pt x="16738" y="4556"/>
                  <a:pt x="16552" y="4363"/>
                  <a:pt x="16362" y="4178"/>
                </a:cubicBezTo>
                <a:close/>
                <a:moveTo>
                  <a:pt x="10200" y="5208"/>
                </a:moveTo>
                <a:cubicBezTo>
                  <a:pt x="9099" y="5328"/>
                  <a:pt x="8013" y="5980"/>
                  <a:pt x="7263" y="7205"/>
                </a:cubicBezTo>
                <a:cubicBezTo>
                  <a:pt x="6425" y="8575"/>
                  <a:pt x="6299" y="10349"/>
                  <a:pt x="6299" y="12084"/>
                </a:cubicBezTo>
                <a:cubicBezTo>
                  <a:pt x="6298" y="13815"/>
                  <a:pt x="6422" y="15595"/>
                  <a:pt x="7263" y="16962"/>
                </a:cubicBezTo>
                <a:cubicBezTo>
                  <a:pt x="8922" y="19658"/>
                  <a:pt x="12123" y="19650"/>
                  <a:pt x="13946" y="16962"/>
                </a:cubicBezTo>
                <a:cubicBezTo>
                  <a:pt x="15780" y="14256"/>
                  <a:pt x="15799" y="9891"/>
                  <a:pt x="13946" y="7205"/>
                </a:cubicBezTo>
                <a:cubicBezTo>
                  <a:pt x="13230" y="6169"/>
                  <a:pt x="12344" y="5538"/>
                  <a:pt x="11417" y="5299"/>
                </a:cubicBezTo>
                <a:lnTo>
                  <a:pt x="11417" y="6197"/>
                </a:lnTo>
                <a:cubicBezTo>
                  <a:pt x="12073" y="6443"/>
                  <a:pt x="12694" y="6975"/>
                  <a:pt x="13204" y="7805"/>
                </a:cubicBezTo>
                <a:cubicBezTo>
                  <a:pt x="14649" y="10157"/>
                  <a:pt x="14632" y="13977"/>
                  <a:pt x="13204" y="16342"/>
                </a:cubicBezTo>
                <a:cubicBezTo>
                  <a:pt x="11798" y="18672"/>
                  <a:pt x="9269" y="18674"/>
                  <a:pt x="8006" y="16342"/>
                </a:cubicBezTo>
                <a:cubicBezTo>
                  <a:pt x="7358" y="15145"/>
                  <a:pt x="7347" y="13587"/>
                  <a:pt x="7350" y="12074"/>
                </a:cubicBezTo>
                <a:cubicBezTo>
                  <a:pt x="7353" y="10555"/>
                  <a:pt x="7369" y="9007"/>
                  <a:pt x="8006" y="7805"/>
                </a:cubicBezTo>
                <a:cubicBezTo>
                  <a:pt x="8555" y="6771"/>
                  <a:pt x="9368" y="6202"/>
                  <a:pt x="10200" y="6069"/>
                </a:cubicBezTo>
                <a:lnTo>
                  <a:pt x="10200" y="5208"/>
                </a:lnTo>
                <a:close/>
                <a:moveTo>
                  <a:pt x="10605" y="6900"/>
                </a:moveTo>
                <a:cubicBezTo>
                  <a:pt x="9907" y="6890"/>
                  <a:pt x="9182" y="7388"/>
                  <a:pt x="8748" y="8415"/>
                </a:cubicBezTo>
                <a:cubicBezTo>
                  <a:pt x="8569" y="8839"/>
                  <a:pt x="8482" y="9314"/>
                  <a:pt x="8438" y="9814"/>
                </a:cubicBezTo>
                <a:lnTo>
                  <a:pt x="9389" y="9919"/>
                </a:lnTo>
                <a:cubicBezTo>
                  <a:pt x="9395" y="9601"/>
                  <a:pt x="9416" y="9293"/>
                  <a:pt x="9491" y="9015"/>
                </a:cubicBezTo>
                <a:cubicBezTo>
                  <a:pt x="9721" y="8161"/>
                  <a:pt x="10175" y="7746"/>
                  <a:pt x="10605" y="7752"/>
                </a:cubicBezTo>
                <a:cubicBezTo>
                  <a:pt x="11014" y="7759"/>
                  <a:pt x="11412" y="8185"/>
                  <a:pt x="11718" y="9015"/>
                </a:cubicBezTo>
                <a:cubicBezTo>
                  <a:pt x="12339" y="10706"/>
                  <a:pt x="12330" y="13438"/>
                  <a:pt x="11718" y="15112"/>
                </a:cubicBezTo>
                <a:cubicBezTo>
                  <a:pt x="11134" y="16708"/>
                  <a:pt x="9995" y="16706"/>
                  <a:pt x="9491" y="15112"/>
                </a:cubicBezTo>
                <a:cubicBezTo>
                  <a:pt x="9220" y="14256"/>
                  <a:pt x="9435" y="13147"/>
                  <a:pt x="9450" y="12064"/>
                </a:cubicBezTo>
                <a:cubicBezTo>
                  <a:pt x="9456" y="11682"/>
                  <a:pt x="9435" y="11304"/>
                  <a:pt x="9414" y="10931"/>
                </a:cubicBezTo>
                <a:lnTo>
                  <a:pt x="8400" y="10821"/>
                </a:lnTo>
                <a:cubicBezTo>
                  <a:pt x="8398" y="11234"/>
                  <a:pt x="8401" y="11653"/>
                  <a:pt x="8399" y="12074"/>
                </a:cubicBezTo>
                <a:cubicBezTo>
                  <a:pt x="8391" y="13370"/>
                  <a:pt x="8290" y="14705"/>
                  <a:pt x="8748" y="15732"/>
                </a:cubicBezTo>
                <a:cubicBezTo>
                  <a:pt x="9623" y="17694"/>
                  <a:pt x="11469" y="17697"/>
                  <a:pt x="12461" y="15732"/>
                </a:cubicBezTo>
                <a:cubicBezTo>
                  <a:pt x="13482" y="13710"/>
                  <a:pt x="13496" y="10436"/>
                  <a:pt x="12461" y="8415"/>
                </a:cubicBezTo>
                <a:cubicBezTo>
                  <a:pt x="11949" y="7416"/>
                  <a:pt x="11281" y="6909"/>
                  <a:pt x="10605" y="6900"/>
                </a:cubicBezTo>
                <a:close/>
                <a:moveTo>
                  <a:pt x="5112" y="7130"/>
                </a:moveTo>
                <a:cubicBezTo>
                  <a:pt x="4416" y="8626"/>
                  <a:pt x="4198" y="10364"/>
                  <a:pt x="4200" y="12075"/>
                </a:cubicBezTo>
                <a:cubicBezTo>
                  <a:pt x="4203" y="14243"/>
                  <a:pt x="4544" y="16465"/>
                  <a:pt x="5778" y="18172"/>
                </a:cubicBezTo>
                <a:cubicBezTo>
                  <a:pt x="8244" y="21583"/>
                  <a:pt x="12777" y="21564"/>
                  <a:pt x="15430" y="18172"/>
                </a:cubicBezTo>
                <a:cubicBezTo>
                  <a:pt x="15542" y="18030"/>
                  <a:pt x="15642" y="17880"/>
                  <a:pt x="15744" y="17730"/>
                </a:cubicBezTo>
                <a:lnTo>
                  <a:pt x="14794" y="17404"/>
                </a:lnTo>
                <a:cubicBezTo>
                  <a:pt x="14758" y="17456"/>
                  <a:pt x="14726" y="17511"/>
                  <a:pt x="14689" y="17562"/>
                </a:cubicBezTo>
                <a:cubicBezTo>
                  <a:pt x="12451" y="20603"/>
                  <a:pt x="8582" y="20617"/>
                  <a:pt x="6522" y="17562"/>
                </a:cubicBezTo>
                <a:cubicBezTo>
                  <a:pt x="5485" y="16024"/>
                  <a:pt x="5251" y="14022"/>
                  <a:pt x="5250" y="12074"/>
                </a:cubicBezTo>
                <a:cubicBezTo>
                  <a:pt x="5249" y="10540"/>
                  <a:pt x="5400" y="8982"/>
                  <a:pt x="5966" y="7638"/>
                </a:cubicBezTo>
                <a:lnTo>
                  <a:pt x="5112" y="7130"/>
                </a:lnTo>
                <a:close/>
                <a:moveTo>
                  <a:pt x="10605" y="9000"/>
                </a:moveTo>
                <a:cubicBezTo>
                  <a:pt x="10457" y="9000"/>
                  <a:pt x="10322" y="9050"/>
                  <a:pt x="10225" y="9130"/>
                </a:cubicBezTo>
                <a:cubicBezTo>
                  <a:pt x="10127" y="9210"/>
                  <a:pt x="10067" y="9320"/>
                  <a:pt x="10067" y="9442"/>
                </a:cubicBezTo>
                <a:cubicBezTo>
                  <a:pt x="10172" y="10314"/>
                  <a:pt x="10225" y="11189"/>
                  <a:pt x="10225" y="12064"/>
                </a:cubicBezTo>
                <a:cubicBezTo>
                  <a:pt x="10225" y="12939"/>
                  <a:pt x="10172" y="13814"/>
                  <a:pt x="10067" y="14685"/>
                </a:cubicBezTo>
                <a:cubicBezTo>
                  <a:pt x="10067" y="14807"/>
                  <a:pt x="10127" y="14918"/>
                  <a:pt x="10225" y="14998"/>
                </a:cubicBezTo>
                <a:cubicBezTo>
                  <a:pt x="10322" y="15078"/>
                  <a:pt x="10457" y="15127"/>
                  <a:pt x="10605" y="15127"/>
                </a:cubicBezTo>
                <a:cubicBezTo>
                  <a:pt x="10754" y="15127"/>
                  <a:pt x="10888" y="15078"/>
                  <a:pt x="10986" y="14998"/>
                </a:cubicBezTo>
                <a:cubicBezTo>
                  <a:pt x="11083" y="14918"/>
                  <a:pt x="11143" y="14807"/>
                  <a:pt x="11143" y="14685"/>
                </a:cubicBezTo>
                <a:cubicBezTo>
                  <a:pt x="11248" y="13814"/>
                  <a:pt x="11301" y="12939"/>
                  <a:pt x="11301" y="12064"/>
                </a:cubicBezTo>
                <a:cubicBezTo>
                  <a:pt x="11301" y="11189"/>
                  <a:pt x="11248" y="10314"/>
                  <a:pt x="11143" y="9442"/>
                </a:cubicBezTo>
                <a:cubicBezTo>
                  <a:pt x="11143" y="9320"/>
                  <a:pt x="11083" y="9210"/>
                  <a:pt x="10986" y="9130"/>
                </a:cubicBezTo>
                <a:cubicBezTo>
                  <a:pt x="10888" y="9050"/>
                  <a:pt x="10754" y="9000"/>
                  <a:pt x="10605" y="9000"/>
                </a:cubicBezTo>
                <a:close/>
                <a:moveTo>
                  <a:pt x="148" y="9791"/>
                </a:moveTo>
                <a:cubicBezTo>
                  <a:pt x="45" y="10547"/>
                  <a:pt x="-1" y="11312"/>
                  <a:pt x="0" y="12074"/>
                </a:cubicBezTo>
                <a:cubicBezTo>
                  <a:pt x="2" y="13203"/>
                  <a:pt x="111" y="14341"/>
                  <a:pt x="348" y="15446"/>
                </a:cubicBezTo>
                <a:cubicBezTo>
                  <a:pt x="814" y="16144"/>
                  <a:pt x="1371" y="16805"/>
                  <a:pt x="2018" y="17415"/>
                </a:cubicBezTo>
                <a:cubicBezTo>
                  <a:pt x="1331" y="15740"/>
                  <a:pt x="1051" y="13895"/>
                  <a:pt x="1049" y="12074"/>
                </a:cubicBezTo>
                <a:cubicBezTo>
                  <a:pt x="1047" y="11372"/>
                  <a:pt x="1088" y="10667"/>
                  <a:pt x="1177" y="9970"/>
                </a:cubicBezTo>
                <a:lnTo>
                  <a:pt x="148" y="9791"/>
                </a:lnTo>
                <a:close/>
                <a:moveTo>
                  <a:pt x="20547" y="12601"/>
                </a:moveTo>
                <a:cubicBezTo>
                  <a:pt x="20468" y="14405"/>
                  <a:pt x="20000" y="16191"/>
                  <a:pt x="19158" y="17796"/>
                </a:cubicBezTo>
                <a:cubicBezTo>
                  <a:pt x="19260" y="17709"/>
                  <a:pt x="19362" y="17622"/>
                  <a:pt x="19461" y="17531"/>
                </a:cubicBezTo>
                <a:cubicBezTo>
                  <a:pt x="20091" y="16953"/>
                  <a:pt x="20636" y="16328"/>
                  <a:pt x="21100" y="15669"/>
                </a:cubicBezTo>
                <a:cubicBezTo>
                  <a:pt x="21383" y="14668"/>
                  <a:pt x="21551" y="13637"/>
                  <a:pt x="21594" y="12601"/>
                </a:cubicBezTo>
                <a:lnTo>
                  <a:pt x="20547" y="12601"/>
                </a:lnTo>
                <a:close/>
                <a:moveTo>
                  <a:pt x="3217" y="13689"/>
                </a:moveTo>
                <a:lnTo>
                  <a:pt x="2186" y="13770"/>
                </a:lnTo>
                <a:cubicBezTo>
                  <a:pt x="2375" y="15598"/>
                  <a:pt x="2894" y="17382"/>
                  <a:pt x="3926" y="18886"/>
                </a:cubicBezTo>
                <a:cubicBezTo>
                  <a:pt x="4638" y="19330"/>
                  <a:pt x="5390" y="19699"/>
                  <a:pt x="6167" y="19990"/>
                </a:cubicBezTo>
                <a:cubicBezTo>
                  <a:pt x="5759" y="19645"/>
                  <a:pt x="5375" y="19245"/>
                  <a:pt x="5027" y="18789"/>
                </a:cubicBezTo>
                <a:cubicBezTo>
                  <a:pt x="3914" y="17333"/>
                  <a:pt x="3397" y="15536"/>
                  <a:pt x="3217" y="1368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2" name="Shape 69"/>
          <p:cNvSpPr>
            <a:spLocks noChangeAspect="1"/>
          </p:cNvSpPr>
          <p:nvPr/>
        </p:nvSpPr>
        <p:spPr>
          <a:xfrm>
            <a:off x="7484618" y="4390417"/>
            <a:ext cx="1442922" cy="1647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97" h="21595" extrusionOk="0">
                <a:moveTo>
                  <a:pt x="11522" y="0"/>
                </a:moveTo>
                <a:cubicBezTo>
                  <a:pt x="10065" y="3"/>
                  <a:pt x="8594" y="205"/>
                  <a:pt x="7205" y="573"/>
                </a:cubicBezTo>
                <a:cubicBezTo>
                  <a:pt x="4408" y="1315"/>
                  <a:pt x="1846" y="2956"/>
                  <a:pt x="1768" y="5556"/>
                </a:cubicBezTo>
                <a:cubicBezTo>
                  <a:pt x="1742" y="6418"/>
                  <a:pt x="2103" y="7298"/>
                  <a:pt x="1768" y="8114"/>
                </a:cubicBezTo>
                <a:cubicBezTo>
                  <a:pt x="1445" y="8901"/>
                  <a:pt x="574" y="9404"/>
                  <a:pt x="153" y="10143"/>
                </a:cubicBezTo>
                <a:cubicBezTo>
                  <a:pt x="-24" y="10454"/>
                  <a:pt x="-89" y="10830"/>
                  <a:pt x="186" y="11055"/>
                </a:cubicBezTo>
                <a:cubicBezTo>
                  <a:pt x="551" y="11353"/>
                  <a:pt x="1337" y="11064"/>
                  <a:pt x="1521" y="11554"/>
                </a:cubicBezTo>
                <a:cubicBezTo>
                  <a:pt x="1678" y="11973"/>
                  <a:pt x="1034" y="12214"/>
                  <a:pt x="1010" y="12613"/>
                </a:cubicBezTo>
                <a:cubicBezTo>
                  <a:pt x="993" y="12878"/>
                  <a:pt x="1239" y="13095"/>
                  <a:pt x="1537" y="13083"/>
                </a:cubicBezTo>
                <a:cubicBezTo>
                  <a:pt x="1361" y="13052"/>
                  <a:pt x="1196" y="13160"/>
                  <a:pt x="1175" y="13318"/>
                </a:cubicBezTo>
                <a:cubicBezTo>
                  <a:pt x="1157" y="13447"/>
                  <a:pt x="1220" y="13566"/>
                  <a:pt x="1323" y="13642"/>
                </a:cubicBezTo>
                <a:cubicBezTo>
                  <a:pt x="1415" y="13710"/>
                  <a:pt x="1534" y="13750"/>
                  <a:pt x="1636" y="13818"/>
                </a:cubicBezTo>
                <a:cubicBezTo>
                  <a:pt x="2389" y="14325"/>
                  <a:pt x="1670" y="15326"/>
                  <a:pt x="2064" y="15994"/>
                </a:cubicBezTo>
                <a:cubicBezTo>
                  <a:pt x="2307" y="16405"/>
                  <a:pt x="2753" y="16532"/>
                  <a:pt x="3234" y="16597"/>
                </a:cubicBezTo>
                <a:cubicBezTo>
                  <a:pt x="4971" y="16829"/>
                  <a:pt x="6941" y="16032"/>
                  <a:pt x="8243" y="16964"/>
                </a:cubicBezTo>
                <a:cubicBezTo>
                  <a:pt x="9014" y="17516"/>
                  <a:pt x="9236" y="18382"/>
                  <a:pt x="9413" y="19184"/>
                </a:cubicBezTo>
                <a:cubicBezTo>
                  <a:pt x="9587" y="19972"/>
                  <a:pt x="9729" y="20767"/>
                  <a:pt x="9825" y="21595"/>
                </a:cubicBezTo>
                <a:lnTo>
                  <a:pt x="18937" y="21595"/>
                </a:lnTo>
                <a:cubicBezTo>
                  <a:pt x="18517" y="20719"/>
                  <a:pt x="18123" y="19842"/>
                  <a:pt x="17768" y="18949"/>
                </a:cubicBezTo>
                <a:cubicBezTo>
                  <a:pt x="17499" y="18273"/>
                  <a:pt x="17287" y="17550"/>
                  <a:pt x="17257" y="16876"/>
                </a:cubicBezTo>
                <a:cubicBezTo>
                  <a:pt x="17241" y="16521"/>
                  <a:pt x="17292" y="16165"/>
                  <a:pt x="17471" y="15847"/>
                </a:cubicBezTo>
                <a:cubicBezTo>
                  <a:pt x="17643" y="15541"/>
                  <a:pt x="17932" y="15300"/>
                  <a:pt x="18196" y="15053"/>
                </a:cubicBezTo>
                <a:cubicBezTo>
                  <a:pt x="19094" y="14216"/>
                  <a:pt x="19771" y="13226"/>
                  <a:pt x="20272" y="12157"/>
                </a:cubicBezTo>
                <a:cubicBezTo>
                  <a:pt x="21238" y="10095"/>
                  <a:pt x="21511" y="7797"/>
                  <a:pt x="20783" y="5659"/>
                </a:cubicBezTo>
                <a:cubicBezTo>
                  <a:pt x="20166" y="3848"/>
                  <a:pt x="18949" y="2341"/>
                  <a:pt x="17273" y="1367"/>
                </a:cubicBezTo>
                <a:cubicBezTo>
                  <a:pt x="15548" y="363"/>
                  <a:pt x="13540" y="-5"/>
                  <a:pt x="11522" y="0"/>
                </a:cubicBezTo>
                <a:close/>
                <a:moveTo>
                  <a:pt x="6777" y="2513"/>
                </a:moveTo>
                <a:cubicBezTo>
                  <a:pt x="6969" y="2849"/>
                  <a:pt x="7148" y="3182"/>
                  <a:pt x="7321" y="3528"/>
                </a:cubicBezTo>
                <a:cubicBezTo>
                  <a:pt x="7673" y="3520"/>
                  <a:pt x="8034" y="3582"/>
                  <a:pt x="8375" y="3719"/>
                </a:cubicBezTo>
                <a:cubicBezTo>
                  <a:pt x="8685" y="3461"/>
                  <a:pt x="9008" y="3211"/>
                  <a:pt x="9331" y="2969"/>
                </a:cubicBezTo>
                <a:lnTo>
                  <a:pt x="10171" y="3631"/>
                </a:lnTo>
                <a:cubicBezTo>
                  <a:pt x="9942" y="3946"/>
                  <a:pt x="9711" y="4266"/>
                  <a:pt x="9463" y="4572"/>
                </a:cubicBezTo>
                <a:cubicBezTo>
                  <a:pt x="9652" y="4849"/>
                  <a:pt x="9756" y="5160"/>
                  <a:pt x="9792" y="5483"/>
                </a:cubicBezTo>
                <a:cubicBezTo>
                  <a:pt x="10196" y="5593"/>
                  <a:pt x="10599" y="5707"/>
                  <a:pt x="10995" y="5836"/>
                </a:cubicBezTo>
                <a:lnTo>
                  <a:pt x="10781" y="6821"/>
                </a:lnTo>
                <a:cubicBezTo>
                  <a:pt x="10359" y="6802"/>
                  <a:pt x="9933" y="6772"/>
                  <a:pt x="9512" y="6733"/>
                </a:cubicBezTo>
                <a:cubicBezTo>
                  <a:pt x="9333" y="7026"/>
                  <a:pt x="9091" y="7254"/>
                  <a:pt x="8804" y="7438"/>
                </a:cubicBezTo>
                <a:cubicBezTo>
                  <a:pt x="8900" y="7807"/>
                  <a:pt x="8977" y="8184"/>
                  <a:pt x="9051" y="8555"/>
                </a:cubicBezTo>
                <a:lnTo>
                  <a:pt x="7980" y="8879"/>
                </a:lnTo>
                <a:cubicBezTo>
                  <a:pt x="7787" y="8543"/>
                  <a:pt x="7609" y="8195"/>
                  <a:pt x="7436" y="7850"/>
                </a:cubicBezTo>
                <a:cubicBezTo>
                  <a:pt x="7083" y="7857"/>
                  <a:pt x="6723" y="7796"/>
                  <a:pt x="6381" y="7659"/>
                </a:cubicBezTo>
                <a:cubicBezTo>
                  <a:pt x="6072" y="7917"/>
                  <a:pt x="5766" y="8181"/>
                  <a:pt x="5442" y="8423"/>
                </a:cubicBezTo>
                <a:lnTo>
                  <a:pt x="4585" y="7747"/>
                </a:lnTo>
                <a:cubicBezTo>
                  <a:pt x="4814" y="7431"/>
                  <a:pt x="5062" y="7126"/>
                  <a:pt x="5310" y="6821"/>
                </a:cubicBezTo>
                <a:cubicBezTo>
                  <a:pt x="5121" y="6543"/>
                  <a:pt x="5001" y="6233"/>
                  <a:pt x="4964" y="5909"/>
                </a:cubicBezTo>
                <a:cubicBezTo>
                  <a:pt x="4560" y="5799"/>
                  <a:pt x="4157" y="5685"/>
                  <a:pt x="3762" y="5556"/>
                </a:cubicBezTo>
                <a:lnTo>
                  <a:pt x="3992" y="4557"/>
                </a:lnTo>
                <a:cubicBezTo>
                  <a:pt x="4414" y="4576"/>
                  <a:pt x="4840" y="4621"/>
                  <a:pt x="5261" y="4660"/>
                </a:cubicBezTo>
                <a:cubicBezTo>
                  <a:pt x="5441" y="4367"/>
                  <a:pt x="5683" y="4123"/>
                  <a:pt x="5970" y="3939"/>
                </a:cubicBezTo>
                <a:cubicBezTo>
                  <a:pt x="5874" y="3570"/>
                  <a:pt x="5779" y="3194"/>
                  <a:pt x="5706" y="2822"/>
                </a:cubicBezTo>
                <a:lnTo>
                  <a:pt x="6777" y="2513"/>
                </a:lnTo>
                <a:close/>
                <a:moveTo>
                  <a:pt x="13813" y="3381"/>
                </a:moveTo>
                <a:lnTo>
                  <a:pt x="15378" y="3381"/>
                </a:lnTo>
                <a:cubicBezTo>
                  <a:pt x="15453" y="3825"/>
                  <a:pt x="15507" y="4270"/>
                  <a:pt x="15560" y="4719"/>
                </a:cubicBezTo>
                <a:cubicBezTo>
                  <a:pt x="15827" y="4786"/>
                  <a:pt x="16086" y="4889"/>
                  <a:pt x="16334" y="5013"/>
                </a:cubicBezTo>
                <a:cubicBezTo>
                  <a:pt x="16727" y="4728"/>
                  <a:pt x="17131" y="4442"/>
                  <a:pt x="17537" y="4175"/>
                </a:cubicBezTo>
                <a:lnTo>
                  <a:pt x="18641" y="5174"/>
                </a:lnTo>
                <a:cubicBezTo>
                  <a:pt x="18341" y="5536"/>
                  <a:pt x="18021" y="5882"/>
                  <a:pt x="17702" y="6233"/>
                </a:cubicBezTo>
                <a:cubicBezTo>
                  <a:pt x="17841" y="6454"/>
                  <a:pt x="17956" y="6685"/>
                  <a:pt x="18031" y="6924"/>
                </a:cubicBezTo>
                <a:cubicBezTo>
                  <a:pt x="18534" y="6970"/>
                  <a:pt x="19032" y="7019"/>
                  <a:pt x="19531" y="7085"/>
                </a:cubicBezTo>
                <a:lnTo>
                  <a:pt x="19531" y="8497"/>
                </a:lnTo>
                <a:cubicBezTo>
                  <a:pt x="19032" y="8563"/>
                  <a:pt x="18534" y="8612"/>
                  <a:pt x="18031" y="8658"/>
                </a:cubicBezTo>
                <a:cubicBezTo>
                  <a:pt x="17956" y="8898"/>
                  <a:pt x="17841" y="9127"/>
                  <a:pt x="17702" y="9349"/>
                </a:cubicBezTo>
                <a:cubicBezTo>
                  <a:pt x="18021" y="9700"/>
                  <a:pt x="18341" y="10060"/>
                  <a:pt x="18641" y="10422"/>
                </a:cubicBezTo>
                <a:lnTo>
                  <a:pt x="17537" y="11407"/>
                </a:lnTo>
                <a:cubicBezTo>
                  <a:pt x="17131" y="11140"/>
                  <a:pt x="16727" y="10854"/>
                  <a:pt x="16334" y="10569"/>
                </a:cubicBezTo>
                <a:cubicBezTo>
                  <a:pt x="16086" y="10694"/>
                  <a:pt x="15828" y="10796"/>
                  <a:pt x="15560" y="10863"/>
                </a:cubicBezTo>
                <a:cubicBezTo>
                  <a:pt x="15508" y="11312"/>
                  <a:pt x="15453" y="11757"/>
                  <a:pt x="15378" y="12201"/>
                </a:cubicBezTo>
                <a:lnTo>
                  <a:pt x="13813" y="12201"/>
                </a:lnTo>
                <a:cubicBezTo>
                  <a:pt x="13738" y="11757"/>
                  <a:pt x="13667" y="11312"/>
                  <a:pt x="13615" y="10863"/>
                </a:cubicBezTo>
                <a:cubicBezTo>
                  <a:pt x="13346" y="10796"/>
                  <a:pt x="13089" y="10694"/>
                  <a:pt x="12841" y="10569"/>
                </a:cubicBezTo>
                <a:cubicBezTo>
                  <a:pt x="12448" y="10854"/>
                  <a:pt x="12060" y="11140"/>
                  <a:pt x="11654" y="11407"/>
                </a:cubicBezTo>
                <a:lnTo>
                  <a:pt x="10534" y="10422"/>
                </a:lnTo>
                <a:cubicBezTo>
                  <a:pt x="10834" y="10060"/>
                  <a:pt x="11154" y="9700"/>
                  <a:pt x="11473" y="9349"/>
                </a:cubicBezTo>
                <a:cubicBezTo>
                  <a:pt x="11334" y="9127"/>
                  <a:pt x="11219" y="8898"/>
                  <a:pt x="11144" y="8658"/>
                </a:cubicBezTo>
                <a:cubicBezTo>
                  <a:pt x="10641" y="8612"/>
                  <a:pt x="10142" y="8563"/>
                  <a:pt x="9644" y="8497"/>
                </a:cubicBezTo>
                <a:lnTo>
                  <a:pt x="9644" y="7085"/>
                </a:lnTo>
                <a:cubicBezTo>
                  <a:pt x="10142" y="7019"/>
                  <a:pt x="10641" y="6970"/>
                  <a:pt x="11144" y="6924"/>
                </a:cubicBezTo>
                <a:cubicBezTo>
                  <a:pt x="11219" y="6684"/>
                  <a:pt x="11334" y="6454"/>
                  <a:pt x="11473" y="6233"/>
                </a:cubicBezTo>
                <a:cubicBezTo>
                  <a:pt x="11154" y="5882"/>
                  <a:pt x="10834" y="5536"/>
                  <a:pt x="10534" y="5174"/>
                </a:cubicBezTo>
                <a:lnTo>
                  <a:pt x="11654" y="4175"/>
                </a:lnTo>
                <a:cubicBezTo>
                  <a:pt x="12060" y="4442"/>
                  <a:pt x="12448" y="4728"/>
                  <a:pt x="12841" y="5013"/>
                </a:cubicBezTo>
                <a:cubicBezTo>
                  <a:pt x="13089" y="4888"/>
                  <a:pt x="13346" y="4786"/>
                  <a:pt x="13615" y="4719"/>
                </a:cubicBezTo>
                <a:cubicBezTo>
                  <a:pt x="13667" y="4270"/>
                  <a:pt x="13738" y="3825"/>
                  <a:pt x="13813" y="3381"/>
                </a:cubicBezTo>
                <a:close/>
                <a:moveTo>
                  <a:pt x="7387" y="4866"/>
                </a:moveTo>
                <a:cubicBezTo>
                  <a:pt x="7148" y="4866"/>
                  <a:pt x="6910" y="4938"/>
                  <a:pt x="6727" y="5101"/>
                </a:cubicBezTo>
                <a:cubicBezTo>
                  <a:pt x="6363" y="5426"/>
                  <a:pt x="6363" y="5952"/>
                  <a:pt x="6727" y="6277"/>
                </a:cubicBezTo>
                <a:cubicBezTo>
                  <a:pt x="7092" y="6602"/>
                  <a:pt x="7682" y="6602"/>
                  <a:pt x="8046" y="6277"/>
                </a:cubicBezTo>
                <a:cubicBezTo>
                  <a:pt x="8410" y="5952"/>
                  <a:pt x="8410" y="5425"/>
                  <a:pt x="8046" y="5101"/>
                </a:cubicBezTo>
                <a:cubicBezTo>
                  <a:pt x="7864" y="4938"/>
                  <a:pt x="7625" y="4866"/>
                  <a:pt x="7387" y="4866"/>
                </a:cubicBezTo>
                <a:close/>
                <a:moveTo>
                  <a:pt x="14587" y="6380"/>
                </a:moveTo>
                <a:cubicBezTo>
                  <a:pt x="14182" y="6380"/>
                  <a:pt x="13776" y="6515"/>
                  <a:pt x="13467" y="6791"/>
                </a:cubicBezTo>
                <a:cubicBezTo>
                  <a:pt x="12848" y="7344"/>
                  <a:pt x="12848" y="8238"/>
                  <a:pt x="13467" y="8791"/>
                </a:cubicBezTo>
                <a:cubicBezTo>
                  <a:pt x="14086" y="9343"/>
                  <a:pt x="15089" y="9343"/>
                  <a:pt x="15708" y="8791"/>
                </a:cubicBezTo>
                <a:cubicBezTo>
                  <a:pt x="16327" y="8238"/>
                  <a:pt x="16327" y="7344"/>
                  <a:pt x="15708" y="6791"/>
                </a:cubicBezTo>
                <a:cubicBezTo>
                  <a:pt x="15398" y="6515"/>
                  <a:pt x="14993" y="6380"/>
                  <a:pt x="14587" y="638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1437" tIns="71437" rIns="71437" bIns="71437" anchor="ctr"/>
          <a:lstStyle/>
          <a:p>
            <a:endParaRPr sz="3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471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56186" y="1563099"/>
            <a:ext cx="7365413" cy="2430586"/>
            <a:chOff x="-972457" y="1213984"/>
            <a:chExt cx="11611429" cy="383177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l="2667" t="10603" r="71714" b="55873"/>
            <a:stretch/>
          </p:blipFill>
          <p:spPr>
            <a:xfrm>
              <a:off x="-972457" y="1213984"/>
              <a:ext cx="3904343" cy="383177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l="2762" t="10476" r="71714" b="56000"/>
            <a:stretch/>
          </p:blipFill>
          <p:spPr>
            <a:xfrm>
              <a:off x="2931886" y="1213984"/>
              <a:ext cx="3889829" cy="383177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l="2762" t="10476" r="46571" b="21841"/>
            <a:stretch/>
          </p:blipFill>
          <p:spPr>
            <a:xfrm>
              <a:off x="6821715" y="1213985"/>
              <a:ext cx="3817257" cy="3831772"/>
            </a:xfrm>
            <a:prstGeom prst="rect">
              <a:avLst/>
            </a:prstGeom>
          </p:spPr>
        </p:pic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656186" y="4374202"/>
            <a:ext cx="7324275" cy="2432304"/>
            <a:chOff x="8981112" y="16640505"/>
            <a:chExt cx="11669545" cy="387531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/>
            <a:srcRect l="2857" t="10913" r="46571" b="22096"/>
            <a:stretch/>
          </p:blipFill>
          <p:spPr>
            <a:xfrm>
              <a:off x="16760800" y="16640505"/>
              <a:ext cx="3889857" cy="3860968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/>
            <a:srcRect l="2762" t="10476" r="71715" b="55746"/>
            <a:stretch/>
          </p:blipFill>
          <p:spPr>
            <a:xfrm>
              <a:off x="12870970" y="16655020"/>
              <a:ext cx="3889829" cy="3860801"/>
            </a:xfrm>
            <a:prstGeom prst="rect">
              <a:avLst/>
            </a:prstGeom>
          </p:spPr>
        </p:pic>
        <p:pic>
          <p:nvPicPr>
            <p:cNvPr id="17" name="Content Placeholder 7"/>
            <p:cNvPicPr>
              <a:picLocks noChangeAspect="1"/>
            </p:cNvPicPr>
            <p:nvPr/>
          </p:nvPicPr>
          <p:blipFill rotWithShape="1">
            <a:blip r:embed="rId7"/>
            <a:srcRect l="2762" t="10349" r="71714" b="55873"/>
            <a:stretch/>
          </p:blipFill>
          <p:spPr>
            <a:xfrm>
              <a:off x="8981112" y="16640506"/>
              <a:ext cx="3889858" cy="3860825"/>
            </a:xfrm>
            <a:prstGeom prst="rect">
              <a:avLst/>
            </a:prstGeom>
          </p:spPr>
        </p:pic>
      </p:grpSp>
      <p:sp>
        <p:nvSpPr>
          <p:cNvPr id="18" name="Shape 70"/>
          <p:cNvSpPr>
            <a:spLocks noChangeAspect="1"/>
          </p:cNvSpPr>
          <p:nvPr/>
        </p:nvSpPr>
        <p:spPr>
          <a:xfrm>
            <a:off x="256649" y="227059"/>
            <a:ext cx="706584" cy="8069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99" h="21595" extrusionOk="0">
                <a:moveTo>
                  <a:pt x="11513" y="0"/>
                </a:moveTo>
                <a:cubicBezTo>
                  <a:pt x="10056" y="3"/>
                  <a:pt x="8583" y="197"/>
                  <a:pt x="7194" y="565"/>
                </a:cubicBezTo>
                <a:cubicBezTo>
                  <a:pt x="4396" y="1307"/>
                  <a:pt x="1842" y="2946"/>
                  <a:pt x="1763" y="5546"/>
                </a:cubicBezTo>
                <a:cubicBezTo>
                  <a:pt x="1737" y="6408"/>
                  <a:pt x="2093" y="7291"/>
                  <a:pt x="1757" y="8108"/>
                </a:cubicBezTo>
                <a:cubicBezTo>
                  <a:pt x="1434" y="8894"/>
                  <a:pt x="575" y="9397"/>
                  <a:pt x="153" y="10136"/>
                </a:cubicBezTo>
                <a:cubicBezTo>
                  <a:pt x="-24" y="10446"/>
                  <a:pt x="-89" y="10821"/>
                  <a:pt x="186" y="11046"/>
                </a:cubicBezTo>
                <a:cubicBezTo>
                  <a:pt x="551" y="11344"/>
                  <a:pt x="1338" y="11056"/>
                  <a:pt x="1521" y="11546"/>
                </a:cubicBezTo>
                <a:cubicBezTo>
                  <a:pt x="1679" y="11964"/>
                  <a:pt x="1027" y="12209"/>
                  <a:pt x="1003" y="12608"/>
                </a:cubicBezTo>
                <a:cubicBezTo>
                  <a:pt x="986" y="12873"/>
                  <a:pt x="1229" y="13096"/>
                  <a:pt x="1527" y="13084"/>
                </a:cubicBezTo>
                <a:cubicBezTo>
                  <a:pt x="1351" y="13053"/>
                  <a:pt x="1183" y="13162"/>
                  <a:pt x="1162" y="13321"/>
                </a:cubicBezTo>
                <a:cubicBezTo>
                  <a:pt x="1145" y="13449"/>
                  <a:pt x="1224" y="13560"/>
                  <a:pt x="1327" y="13636"/>
                </a:cubicBezTo>
                <a:cubicBezTo>
                  <a:pt x="1419" y="13705"/>
                  <a:pt x="1532" y="13744"/>
                  <a:pt x="1634" y="13813"/>
                </a:cubicBezTo>
                <a:cubicBezTo>
                  <a:pt x="2387" y="14320"/>
                  <a:pt x="1658" y="15314"/>
                  <a:pt x="2052" y="15982"/>
                </a:cubicBezTo>
                <a:cubicBezTo>
                  <a:pt x="2295" y="16393"/>
                  <a:pt x="2744" y="16534"/>
                  <a:pt x="3226" y="16598"/>
                </a:cubicBezTo>
                <a:cubicBezTo>
                  <a:pt x="4962" y="16830"/>
                  <a:pt x="6933" y="16023"/>
                  <a:pt x="8235" y="16956"/>
                </a:cubicBezTo>
                <a:cubicBezTo>
                  <a:pt x="9006" y="17508"/>
                  <a:pt x="9240" y="18373"/>
                  <a:pt x="9417" y="19175"/>
                </a:cubicBezTo>
                <a:cubicBezTo>
                  <a:pt x="9591" y="19964"/>
                  <a:pt x="9721" y="20767"/>
                  <a:pt x="9818" y="21595"/>
                </a:cubicBezTo>
                <a:lnTo>
                  <a:pt x="18931" y="21595"/>
                </a:lnTo>
                <a:cubicBezTo>
                  <a:pt x="18511" y="20719"/>
                  <a:pt x="18119" y="19837"/>
                  <a:pt x="17764" y="18944"/>
                </a:cubicBezTo>
                <a:cubicBezTo>
                  <a:pt x="17495" y="18268"/>
                  <a:pt x="17293" y="17545"/>
                  <a:pt x="17263" y="16871"/>
                </a:cubicBezTo>
                <a:cubicBezTo>
                  <a:pt x="17247" y="16516"/>
                  <a:pt x="17290" y="16156"/>
                  <a:pt x="17469" y="15838"/>
                </a:cubicBezTo>
                <a:cubicBezTo>
                  <a:pt x="17641" y="15532"/>
                  <a:pt x="17927" y="15295"/>
                  <a:pt x="18191" y="15049"/>
                </a:cubicBezTo>
                <a:cubicBezTo>
                  <a:pt x="19090" y="14211"/>
                  <a:pt x="19777" y="13217"/>
                  <a:pt x="20279" y="12148"/>
                </a:cubicBezTo>
                <a:cubicBezTo>
                  <a:pt x="21245" y="10086"/>
                  <a:pt x="21511" y="7794"/>
                  <a:pt x="20783" y="5657"/>
                </a:cubicBezTo>
                <a:cubicBezTo>
                  <a:pt x="20166" y="3845"/>
                  <a:pt x="18945" y="2337"/>
                  <a:pt x="17268" y="1362"/>
                </a:cubicBezTo>
                <a:cubicBezTo>
                  <a:pt x="15543" y="359"/>
                  <a:pt x="13531" y="-5"/>
                  <a:pt x="11513" y="0"/>
                </a:cubicBezTo>
                <a:close/>
                <a:moveTo>
                  <a:pt x="9514" y="1570"/>
                </a:moveTo>
                <a:cubicBezTo>
                  <a:pt x="10620" y="1483"/>
                  <a:pt x="11682" y="2099"/>
                  <a:pt x="12012" y="3085"/>
                </a:cubicBezTo>
                <a:cubicBezTo>
                  <a:pt x="12178" y="3584"/>
                  <a:pt x="12118" y="4091"/>
                  <a:pt x="11903" y="4534"/>
                </a:cubicBezTo>
                <a:lnTo>
                  <a:pt x="13412" y="5262"/>
                </a:lnTo>
                <a:cubicBezTo>
                  <a:pt x="13613" y="5013"/>
                  <a:pt x="13897" y="4817"/>
                  <a:pt x="14252" y="4723"/>
                </a:cubicBezTo>
                <a:cubicBezTo>
                  <a:pt x="14567" y="4639"/>
                  <a:pt x="14888" y="4646"/>
                  <a:pt x="15181" y="4726"/>
                </a:cubicBezTo>
                <a:lnTo>
                  <a:pt x="15544" y="3821"/>
                </a:lnTo>
                <a:cubicBezTo>
                  <a:pt x="15361" y="3727"/>
                  <a:pt x="15207" y="3585"/>
                  <a:pt x="15110" y="3403"/>
                </a:cubicBezTo>
                <a:cubicBezTo>
                  <a:pt x="14857" y="2926"/>
                  <a:pt x="15085" y="2354"/>
                  <a:pt x="15620" y="2127"/>
                </a:cubicBezTo>
                <a:cubicBezTo>
                  <a:pt x="16155" y="1901"/>
                  <a:pt x="16797" y="2105"/>
                  <a:pt x="17050" y="2582"/>
                </a:cubicBezTo>
                <a:cubicBezTo>
                  <a:pt x="17177" y="2821"/>
                  <a:pt x="17184" y="3083"/>
                  <a:pt x="17092" y="3313"/>
                </a:cubicBezTo>
                <a:cubicBezTo>
                  <a:pt x="16999" y="3544"/>
                  <a:pt x="16808" y="3745"/>
                  <a:pt x="16540" y="3858"/>
                </a:cubicBezTo>
                <a:cubicBezTo>
                  <a:pt x="16345" y="3940"/>
                  <a:pt x="16135" y="3964"/>
                  <a:pt x="15936" y="3939"/>
                </a:cubicBezTo>
                <a:lnTo>
                  <a:pt x="15558" y="4884"/>
                </a:lnTo>
                <a:cubicBezTo>
                  <a:pt x="15882" y="5062"/>
                  <a:pt x="16140" y="5337"/>
                  <a:pt x="16257" y="5688"/>
                </a:cubicBezTo>
                <a:cubicBezTo>
                  <a:pt x="16443" y="6244"/>
                  <a:pt x="16231" y="6818"/>
                  <a:pt x="15774" y="7177"/>
                </a:cubicBezTo>
                <a:lnTo>
                  <a:pt x="16354" y="7929"/>
                </a:lnTo>
                <a:cubicBezTo>
                  <a:pt x="16537" y="7863"/>
                  <a:pt x="16745" y="7840"/>
                  <a:pt x="16953" y="7874"/>
                </a:cubicBezTo>
                <a:cubicBezTo>
                  <a:pt x="17535" y="7970"/>
                  <a:pt x="17921" y="8470"/>
                  <a:pt x="17814" y="8989"/>
                </a:cubicBezTo>
                <a:cubicBezTo>
                  <a:pt x="17707" y="9509"/>
                  <a:pt x="17146" y="9850"/>
                  <a:pt x="16564" y="9754"/>
                </a:cubicBezTo>
                <a:cubicBezTo>
                  <a:pt x="16273" y="9707"/>
                  <a:pt x="16030" y="9559"/>
                  <a:pt x="15874" y="9357"/>
                </a:cubicBezTo>
                <a:cubicBezTo>
                  <a:pt x="15791" y="9250"/>
                  <a:pt x="15735" y="9129"/>
                  <a:pt x="15706" y="9000"/>
                </a:cubicBezTo>
                <a:lnTo>
                  <a:pt x="13035" y="9000"/>
                </a:lnTo>
                <a:cubicBezTo>
                  <a:pt x="12995" y="9180"/>
                  <a:pt x="12896" y="9352"/>
                  <a:pt x="12740" y="9491"/>
                </a:cubicBezTo>
                <a:cubicBezTo>
                  <a:pt x="12321" y="9865"/>
                  <a:pt x="11643" y="9865"/>
                  <a:pt x="11224" y="9491"/>
                </a:cubicBezTo>
                <a:cubicBezTo>
                  <a:pt x="10806" y="9118"/>
                  <a:pt x="10806" y="8510"/>
                  <a:pt x="11224" y="8137"/>
                </a:cubicBezTo>
                <a:cubicBezTo>
                  <a:pt x="11434" y="7950"/>
                  <a:pt x="11708" y="7858"/>
                  <a:pt x="11982" y="7858"/>
                </a:cubicBezTo>
                <a:cubicBezTo>
                  <a:pt x="12256" y="7858"/>
                  <a:pt x="12530" y="7950"/>
                  <a:pt x="12740" y="8137"/>
                </a:cubicBezTo>
                <a:cubicBezTo>
                  <a:pt x="12896" y="8277"/>
                  <a:pt x="12995" y="8448"/>
                  <a:pt x="13035" y="8629"/>
                </a:cubicBezTo>
                <a:lnTo>
                  <a:pt x="15706" y="8629"/>
                </a:lnTo>
                <a:cubicBezTo>
                  <a:pt x="15749" y="8432"/>
                  <a:pt x="15859" y="8262"/>
                  <a:pt x="16010" y="8132"/>
                </a:cubicBezTo>
                <a:lnTo>
                  <a:pt x="15432" y="7382"/>
                </a:lnTo>
                <a:cubicBezTo>
                  <a:pt x="15349" y="7419"/>
                  <a:pt x="15264" y="7452"/>
                  <a:pt x="15172" y="7477"/>
                </a:cubicBezTo>
                <a:cubicBezTo>
                  <a:pt x="14746" y="7590"/>
                  <a:pt x="14308" y="7539"/>
                  <a:pt x="13946" y="7364"/>
                </a:cubicBezTo>
                <a:cubicBezTo>
                  <a:pt x="13583" y="7189"/>
                  <a:pt x="13294" y="6892"/>
                  <a:pt x="13167" y="6512"/>
                </a:cubicBezTo>
                <a:cubicBezTo>
                  <a:pt x="13062" y="6195"/>
                  <a:pt x="13091" y="5872"/>
                  <a:pt x="13215" y="5586"/>
                </a:cubicBezTo>
                <a:lnTo>
                  <a:pt x="11705" y="4857"/>
                </a:lnTo>
                <a:cubicBezTo>
                  <a:pt x="11407" y="5261"/>
                  <a:pt x="10965" y="5584"/>
                  <a:pt x="10405" y="5733"/>
                </a:cubicBezTo>
                <a:cubicBezTo>
                  <a:pt x="9858" y="5878"/>
                  <a:pt x="9301" y="5830"/>
                  <a:pt x="8813" y="5649"/>
                </a:cubicBezTo>
                <a:lnTo>
                  <a:pt x="7922" y="7119"/>
                </a:lnTo>
                <a:cubicBezTo>
                  <a:pt x="8067" y="7234"/>
                  <a:pt x="8181" y="7381"/>
                  <a:pt x="8241" y="7558"/>
                </a:cubicBezTo>
                <a:cubicBezTo>
                  <a:pt x="8410" y="8065"/>
                  <a:pt x="8086" y="8599"/>
                  <a:pt x="7518" y="8750"/>
                </a:cubicBezTo>
                <a:cubicBezTo>
                  <a:pt x="7235" y="8825"/>
                  <a:pt x="6943" y="8790"/>
                  <a:pt x="6702" y="8674"/>
                </a:cubicBezTo>
                <a:cubicBezTo>
                  <a:pt x="6460" y="8557"/>
                  <a:pt x="6270" y="8359"/>
                  <a:pt x="6186" y="8105"/>
                </a:cubicBezTo>
                <a:cubicBezTo>
                  <a:pt x="6017" y="7599"/>
                  <a:pt x="6338" y="7065"/>
                  <a:pt x="6905" y="6914"/>
                </a:cubicBezTo>
                <a:cubicBezTo>
                  <a:pt x="7131" y="6854"/>
                  <a:pt x="7362" y="6867"/>
                  <a:pt x="7568" y="6932"/>
                </a:cubicBezTo>
                <a:lnTo>
                  <a:pt x="8447" y="5481"/>
                </a:lnTo>
                <a:cubicBezTo>
                  <a:pt x="7979" y="5215"/>
                  <a:pt x="7607" y="4811"/>
                  <a:pt x="7436" y="4300"/>
                </a:cubicBezTo>
                <a:cubicBezTo>
                  <a:pt x="7060" y="3173"/>
                  <a:pt x="7777" y="1987"/>
                  <a:pt x="9040" y="1651"/>
                </a:cubicBezTo>
                <a:cubicBezTo>
                  <a:pt x="9198" y="1609"/>
                  <a:pt x="9356" y="1582"/>
                  <a:pt x="9514" y="1570"/>
                </a:cubicBezTo>
                <a:close/>
                <a:moveTo>
                  <a:pt x="9550" y="1938"/>
                </a:moveTo>
                <a:cubicBezTo>
                  <a:pt x="9419" y="1948"/>
                  <a:pt x="9288" y="1972"/>
                  <a:pt x="9158" y="2006"/>
                </a:cubicBezTo>
                <a:cubicBezTo>
                  <a:pt x="8113" y="2284"/>
                  <a:pt x="7520" y="3263"/>
                  <a:pt x="7831" y="4195"/>
                </a:cubicBezTo>
                <a:cubicBezTo>
                  <a:pt x="7986" y="4660"/>
                  <a:pt x="8339" y="5024"/>
                  <a:pt x="8783" y="5239"/>
                </a:cubicBezTo>
                <a:cubicBezTo>
                  <a:pt x="9227" y="5453"/>
                  <a:pt x="9765" y="5519"/>
                  <a:pt x="10287" y="5381"/>
                </a:cubicBezTo>
                <a:cubicBezTo>
                  <a:pt x="11331" y="5103"/>
                  <a:pt x="11925" y="4121"/>
                  <a:pt x="11614" y="3190"/>
                </a:cubicBezTo>
                <a:cubicBezTo>
                  <a:pt x="11341" y="2375"/>
                  <a:pt x="10464" y="1866"/>
                  <a:pt x="9550" y="1938"/>
                </a:cubicBezTo>
                <a:close/>
                <a:moveTo>
                  <a:pt x="16054" y="2403"/>
                </a:moveTo>
                <a:cubicBezTo>
                  <a:pt x="15968" y="2407"/>
                  <a:pt x="15882" y="2427"/>
                  <a:pt x="15800" y="2461"/>
                </a:cubicBezTo>
                <a:cubicBezTo>
                  <a:pt x="15471" y="2600"/>
                  <a:pt x="15329" y="2952"/>
                  <a:pt x="15485" y="3245"/>
                </a:cubicBezTo>
                <a:cubicBezTo>
                  <a:pt x="15641" y="3538"/>
                  <a:pt x="16035" y="3663"/>
                  <a:pt x="16363" y="3524"/>
                </a:cubicBezTo>
                <a:cubicBezTo>
                  <a:pt x="16528" y="3454"/>
                  <a:pt x="16646" y="3331"/>
                  <a:pt x="16702" y="3190"/>
                </a:cubicBezTo>
                <a:cubicBezTo>
                  <a:pt x="16759" y="3048"/>
                  <a:pt x="16754" y="2887"/>
                  <a:pt x="16676" y="2740"/>
                </a:cubicBezTo>
                <a:cubicBezTo>
                  <a:pt x="16559" y="2520"/>
                  <a:pt x="16310" y="2394"/>
                  <a:pt x="16054" y="2403"/>
                </a:cubicBezTo>
                <a:close/>
                <a:moveTo>
                  <a:pt x="14609" y="5036"/>
                </a:moveTo>
                <a:cubicBezTo>
                  <a:pt x="14530" y="5042"/>
                  <a:pt x="14450" y="5055"/>
                  <a:pt x="14370" y="5076"/>
                </a:cubicBezTo>
                <a:cubicBezTo>
                  <a:pt x="13736" y="5244"/>
                  <a:pt x="13376" y="5841"/>
                  <a:pt x="13565" y="6406"/>
                </a:cubicBezTo>
                <a:cubicBezTo>
                  <a:pt x="13660" y="6689"/>
                  <a:pt x="13874" y="6910"/>
                  <a:pt x="14143" y="7040"/>
                </a:cubicBezTo>
                <a:cubicBezTo>
                  <a:pt x="14413" y="7170"/>
                  <a:pt x="14737" y="7209"/>
                  <a:pt x="15054" y="7124"/>
                </a:cubicBezTo>
                <a:cubicBezTo>
                  <a:pt x="15688" y="6956"/>
                  <a:pt x="16048" y="6359"/>
                  <a:pt x="15859" y="5794"/>
                </a:cubicBezTo>
                <a:cubicBezTo>
                  <a:pt x="15694" y="5299"/>
                  <a:pt x="15164" y="4993"/>
                  <a:pt x="14609" y="5036"/>
                </a:cubicBezTo>
                <a:close/>
                <a:moveTo>
                  <a:pt x="7156" y="7245"/>
                </a:moveTo>
                <a:cubicBezTo>
                  <a:pt x="7112" y="7249"/>
                  <a:pt x="7067" y="7257"/>
                  <a:pt x="7023" y="7269"/>
                </a:cubicBezTo>
                <a:cubicBezTo>
                  <a:pt x="6674" y="7362"/>
                  <a:pt x="6477" y="7689"/>
                  <a:pt x="6581" y="8000"/>
                </a:cubicBezTo>
                <a:cubicBezTo>
                  <a:pt x="6633" y="8156"/>
                  <a:pt x="6748" y="8276"/>
                  <a:pt x="6896" y="8347"/>
                </a:cubicBezTo>
                <a:cubicBezTo>
                  <a:pt x="7045" y="8419"/>
                  <a:pt x="7226" y="8441"/>
                  <a:pt x="7400" y="8395"/>
                </a:cubicBezTo>
                <a:cubicBezTo>
                  <a:pt x="7749" y="8302"/>
                  <a:pt x="7947" y="7975"/>
                  <a:pt x="7843" y="7664"/>
                </a:cubicBezTo>
                <a:cubicBezTo>
                  <a:pt x="7752" y="7391"/>
                  <a:pt x="7461" y="7222"/>
                  <a:pt x="7156" y="7245"/>
                </a:cubicBezTo>
                <a:close/>
                <a:moveTo>
                  <a:pt x="11982" y="8226"/>
                </a:moveTo>
                <a:cubicBezTo>
                  <a:pt x="11814" y="8226"/>
                  <a:pt x="11645" y="8283"/>
                  <a:pt x="11516" y="8397"/>
                </a:cubicBezTo>
                <a:cubicBezTo>
                  <a:pt x="11259" y="8627"/>
                  <a:pt x="11259" y="9002"/>
                  <a:pt x="11516" y="9231"/>
                </a:cubicBezTo>
                <a:cubicBezTo>
                  <a:pt x="11773" y="9461"/>
                  <a:pt x="12191" y="9461"/>
                  <a:pt x="12448" y="9231"/>
                </a:cubicBezTo>
                <a:cubicBezTo>
                  <a:pt x="12705" y="9002"/>
                  <a:pt x="12705" y="8627"/>
                  <a:pt x="12448" y="8397"/>
                </a:cubicBezTo>
                <a:cubicBezTo>
                  <a:pt x="12319" y="8283"/>
                  <a:pt x="12151" y="8226"/>
                  <a:pt x="11982" y="8226"/>
                </a:cubicBezTo>
                <a:close/>
                <a:moveTo>
                  <a:pt x="16744" y="8226"/>
                </a:moveTo>
                <a:cubicBezTo>
                  <a:pt x="16437" y="8232"/>
                  <a:pt x="16167" y="8428"/>
                  <a:pt x="16110" y="8708"/>
                </a:cubicBezTo>
                <a:cubicBezTo>
                  <a:pt x="16077" y="8867"/>
                  <a:pt x="16120" y="9023"/>
                  <a:pt x="16216" y="9147"/>
                </a:cubicBezTo>
                <a:cubicBezTo>
                  <a:pt x="16312" y="9271"/>
                  <a:pt x="16459" y="9362"/>
                  <a:pt x="16637" y="9392"/>
                </a:cubicBezTo>
                <a:cubicBezTo>
                  <a:pt x="16995" y="9450"/>
                  <a:pt x="17338" y="9240"/>
                  <a:pt x="17404" y="8921"/>
                </a:cubicBezTo>
                <a:cubicBezTo>
                  <a:pt x="17470" y="8602"/>
                  <a:pt x="17234" y="8296"/>
                  <a:pt x="16876" y="8237"/>
                </a:cubicBezTo>
                <a:cubicBezTo>
                  <a:pt x="16832" y="8230"/>
                  <a:pt x="16787" y="8226"/>
                  <a:pt x="16744" y="8226"/>
                </a:cubicBezTo>
                <a:close/>
              </a:path>
            </a:pathLst>
          </a:custGeom>
          <a:solidFill>
            <a:srgbClr val="00B050"/>
          </a:solidFill>
          <a:ln w="12700">
            <a:solidFill>
              <a:schemeClr val="bg1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0" name="Shape 1303"/>
          <p:cNvSpPr txBox="1">
            <a:spLocks/>
          </p:cNvSpPr>
          <p:nvPr/>
        </p:nvSpPr>
        <p:spPr>
          <a:xfrm>
            <a:off x="609941" y="1178686"/>
            <a:ext cx="5853410" cy="450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554990" rtl="0" eaLnBrk="1" latinLnBrk="0" hangingPunct="1">
              <a:spcBef>
                <a:spcPct val="0"/>
              </a:spcBef>
              <a:buNone/>
              <a:defRPr sz="6840" kern="1200">
                <a:solidFill>
                  <a:srgbClr val="53585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defRPr sz="1800" b="0">
                <a:solidFill>
                  <a:srgbClr val="000000"/>
                </a:solidFill>
              </a:defRPr>
            </a:pPr>
            <a:r>
              <a:rPr lang="en-US" sz="2565" dirty="0">
                <a:solidFill>
                  <a:srgbClr val="000000"/>
                </a:solidFill>
              </a:rPr>
              <a:t>fMRI - Fan</a:t>
            </a:r>
          </a:p>
        </p:txBody>
      </p:sp>
      <p:sp>
        <p:nvSpPr>
          <p:cNvPr id="21" name="Shape 1272"/>
          <p:cNvSpPr>
            <a:spLocks noChangeAspect="1"/>
          </p:cNvSpPr>
          <p:nvPr/>
        </p:nvSpPr>
        <p:spPr>
          <a:xfrm>
            <a:off x="61710" y="69052"/>
            <a:ext cx="1188952" cy="11229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2" name="Shape 1303"/>
          <p:cNvSpPr txBox="1">
            <a:spLocks/>
          </p:cNvSpPr>
          <p:nvPr/>
        </p:nvSpPr>
        <p:spPr>
          <a:xfrm>
            <a:off x="656186" y="4023998"/>
            <a:ext cx="5853410" cy="450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554990" rtl="0" eaLnBrk="1" latinLnBrk="0" hangingPunct="1">
              <a:spcBef>
                <a:spcPct val="0"/>
              </a:spcBef>
              <a:buNone/>
              <a:defRPr sz="6840" kern="1200">
                <a:solidFill>
                  <a:srgbClr val="53585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defRPr sz="1800" b="0">
                <a:solidFill>
                  <a:srgbClr val="000000"/>
                </a:solidFill>
              </a:defRPr>
            </a:pPr>
            <a:r>
              <a:rPr lang="en-US" sz="2565" dirty="0">
                <a:solidFill>
                  <a:srgbClr val="000000"/>
                </a:solidFill>
              </a:rPr>
              <a:t>fMRI – Fan-</a:t>
            </a:r>
            <a:r>
              <a:rPr lang="en-US" sz="2565" dirty="0" err="1">
                <a:solidFill>
                  <a:srgbClr val="000000"/>
                </a:solidFill>
              </a:rPr>
              <a:t>atic</a:t>
            </a:r>
            <a:endParaRPr lang="en-US" sz="256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973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70"/>
          <p:cNvSpPr>
            <a:spLocks noChangeAspect="1"/>
          </p:cNvSpPr>
          <p:nvPr/>
        </p:nvSpPr>
        <p:spPr>
          <a:xfrm>
            <a:off x="256649" y="227059"/>
            <a:ext cx="706584" cy="8069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99" h="21595" extrusionOk="0">
                <a:moveTo>
                  <a:pt x="11513" y="0"/>
                </a:moveTo>
                <a:cubicBezTo>
                  <a:pt x="10056" y="3"/>
                  <a:pt x="8583" y="197"/>
                  <a:pt x="7194" y="565"/>
                </a:cubicBezTo>
                <a:cubicBezTo>
                  <a:pt x="4396" y="1307"/>
                  <a:pt x="1842" y="2946"/>
                  <a:pt x="1763" y="5546"/>
                </a:cubicBezTo>
                <a:cubicBezTo>
                  <a:pt x="1737" y="6408"/>
                  <a:pt x="2093" y="7291"/>
                  <a:pt x="1757" y="8108"/>
                </a:cubicBezTo>
                <a:cubicBezTo>
                  <a:pt x="1434" y="8894"/>
                  <a:pt x="575" y="9397"/>
                  <a:pt x="153" y="10136"/>
                </a:cubicBezTo>
                <a:cubicBezTo>
                  <a:pt x="-24" y="10446"/>
                  <a:pt x="-89" y="10821"/>
                  <a:pt x="186" y="11046"/>
                </a:cubicBezTo>
                <a:cubicBezTo>
                  <a:pt x="551" y="11344"/>
                  <a:pt x="1338" y="11056"/>
                  <a:pt x="1521" y="11546"/>
                </a:cubicBezTo>
                <a:cubicBezTo>
                  <a:pt x="1679" y="11964"/>
                  <a:pt x="1027" y="12209"/>
                  <a:pt x="1003" y="12608"/>
                </a:cubicBezTo>
                <a:cubicBezTo>
                  <a:pt x="986" y="12873"/>
                  <a:pt x="1229" y="13096"/>
                  <a:pt x="1527" y="13084"/>
                </a:cubicBezTo>
                <a:cubicBezTo>
                  <a:pt x="1351" y="13053"/>
                  <a:pt x="1183" y="13162"/>
                  <a:pt x="1162" y="13321"/>
                </a:cubicBezTo>
                <a:cubicBezTo>
                  <a:pt x="1145" y="13449"/>
                  <a:pt x="1224" y="13560"/>
                  <a:pt x="1327" y="13636"/>
                </a:cubicBezTo>
                <a:cubicBezTo>
                  <a:pt x="1419" y="13705"/>
                  <a:pt x="1532" y="13744"/>
                  <a:pt x="1634" y="13813"/>
                </a:cubicBezTo>
                <a:cubicBezTo>
                  <a:pt x="2387" y="14320"/>
                  <a:pt x="1658" y="15314"/>
                  <a:pt x="2052" y="15982"/>
                </a:cubicBezTo>
                <a:cubicBezTo>
                  <a:pt x="2295" y="16393"/>
                  <a:pt x="2744" y="16534"/>
                  <a:pt x="3226" y="16598"/>
                </a:cubicBezTo>
                <a:cubicBezTo>
                  <a:pt x="4962" y="16830"/>
                  <a:pt x="6933" y="16023"/>
                  <a:pt x="8235" y="16956"/>
                </a:cubicBezTo>
                <a:cubicBezTo>
                  <a:pt x="9006" y="17508"/>
                  <a:pt x="9240" y="18373"/>
                  <a:pt x="9417" y="19175"/>
                </a:cubicBezTo>
                <a:cubicBezTo>
                  <a:pt x="9591" y="19964"/>
                  <a:pt x="9721" y="20767"/>
                  <a:pt x="9818" y="21595"/>
                </a:cubicBezTo>
                <a:lnTo>
                  <a:pt x="18931" y="21595"/>
                </a:lnTo>
                <a:cubicBezTo>
                  <a:pt x="18511" y="20719"/>
                  <a:pt x="18119" y="19837"/>
                  <a:pt x="17764" y="18944"/>
                </a:cubicBezTo>
                <a:cubicBezTo>
                  <a:pt x="17495" y="18268"/>
                  <a:pt x="17293" y="17545"/>
                  <a:pt x="17263" y="16871"/>
                </a:cubicBezTo>
                <a:cubicBezTo>
                  <a:pt x="17247" y="16516"/>
                  <a:pt x="17290" y="16156"/>
                  <a:pt x="17469" y="15838"/>
                </a:cubicBezTo>
                <a:cubicBezTo>
                  <a:pt x="17641" y="15532"/>
                  <a:pt x="17927" y="15295"/>
                  <a:pt x="18191" y="15049"/>
                </a:cubicBezTo>
                <a:cubicBezTo>
                  <a:pt x="19090" y="14211"/>
                  <a:pt x="19777" y="13217"/>
                  <a:pt x="20279" y="12148"/>
                </a:cubicBezTo>
                <a:cubicBezTo>
                  <a:pt x="21245" y="10086"/>
                  <a:pt x="21511" y="7794"/>
                  <a:pt x="20783" y="5657"/>
                </a:cubicBezTo>
                <a:cubicBezTo>
                  <a:pt x="20166" y="3845"/>
                  <a:pt x="18945" y="2337"/>
                  <a:pt x="17268" y="1362"/>
                </a:cubicBezTo>
                <a:cubicBezTo>
                  <a:pt x="15543" y="359"/>
                  <a:pt x="13531" y="-5"/>
                  <a:pt x="11513" y="0"/>
                </a:cubicBezTo>
                <a:close/>
                <a:moveTo>
                  <a:pt x="9514" y="1570"/>
                </a:moveTo>
                <a:cubicBezTo>
                  <a:pt x="10620" y="1483"/>
                  <a:pt x="11682" y="2099"/>
                  <a:pt x="12012" y="3085"/>
                </a:cubicBezTo>
                <a:cubicBezTo>
                  <a:pt x="12178" y="3584"/>
                  <a:pt x="12118" y="4091"/>
                  <a:pt x="11903" y="4534"/>
                </a:cubicBezTo>
                <a:lnTo>
                  <a:pt x="13412" y="5262"/>
                </a:lnTo>
                <a:cubicBezTo>
                  <a:pt x="13613" y="5013"/>
                  <a:pt x="13897" y="4817"/>
                  <a:pt x="14252" y="4723"/>
                </a:cubicBezTo>
                <a:cubicBezTo>
                  <a:pt x="14567" y="4639"/>
                  <a:pt x="14888" y="4646"/>
                  <a:pt x="15181" y="4726"/>
                </a:cubicBezTo>
                <a:lnTo>
                  <a:pt x="15544" y="3821"/>
                </a:lnTo>
                <a:cubicBezTo>
                  <a:pt x="15361" y="3727"/>
                  <a:pt x="15207" y="3585"/>
                  <a:pt x="15110" y="3403"/>
                </a:cubicBezTo>
                <a:cubicBezTo>
                  <a:pt x="14857" y="2926"/>
                  <a:pt x="15085" y="2354"/>
                  <a:pt x="15620" y="2127"/>
                </a:cubicBezTo>
                <a:cubicBezTo>
                  <a:pt x="16155" y="1901"/>
                  <a:pt x="16797" y="2105"/>
                  <a:pt x="17050" y="2582"/>
                </a:cubicBezTo>
                <a:cubicBezTo>
                  <a:pt x="17177" y="2821"/>
                  <a:pt x="17184" y="3083"/>
                  <a:pt x="17092" y="3313"/>
                </a:cubicBezTo>
                <a:cubicBezTo>
                  <a:pt x="16999" y="3544"/>
                  <a:pt x="16808" y="3745"/>
                  <a:pt x="16540" y="3858"/>
                </a:cubicBezTo>
                <a:cubicBezTo>
                  <a:pt x="16345" y="3940"/>
                  <a:pt x="16135" y="3964"/>
                  <a:pt x="15936" y="3939"/>
                </a:cubicBezTo>
                <a:lnTo>
                  <a:pt x="15558" y="4884"/>
                </a:lnTo>
                <a:cubicBezTo>
                  <a:pt x="15882" y="5062"/>
                  <a:pt x="16140" y="5337"/>
                  <a:pt x="16257" y="5688"/>
                </a:cubicBezTo>
                <a:cubicBezTo>
                  <a:pt x="16443" y="6244"/>
                  <a:pt x="16231" y="6818"/>
                  <a:pt x="15774" y="7177"/>
                </a:cubicBezTo>
                <a:lnTo>
                  <a:pt x="16354" y="7929"/>
                </a:lnTo>
                <a:cubicBezTo>
                  <a:pt x="16537" y="7863"/>
                  <a:pt x="16745" y="7840"/>
                  <a:pt x="16953" y="7874"/>
                </a:cubicBezTo>
                <a:cubicBezTo>
                  <a:pt x="17535" y="7970"/>
                  <a:pt x="17921" y="8470"/>
                  <a:pt x="17814" y="8989"/>
                </a:cubicBezTo>
                <a:cubicBezTo>
                  <a:pt x="17707" y="9509"/>
                  <a:pt x="17146" y="9850"/>
                  <a:pt x="16564" y="9754"/>
                </a:cubicBezTo>
                <a:cubicBezTo>
                  <a:pt x="16273" y="9707"/>
                  <a:pt x="16030" y="9559"/>
                  <a:pt x="15874" y="9357"/>
                </a:cubicBezTo>
                <a:cubicBezTo>
                  <a:pt x="15791" y="9250"/>
                  <a:pt x="15735" y="9129"/>
                  <a:pt x="15706" y="9000"/>
                </a:cubicBezTo>
                <a:lnTo>
                  <a:pt x="13035" y="9000"/>
                </a:lnTo>
                <a:cubicBezTo>
                  <a:pt x="12995" y="9180"/>
                  <a:pt x="12896" y="9352"/>
                  <a:pt x="12740" y="9491"/>
                </a:cubicBezTo>
                <a:cubicBezTo>
                  <a:pt x="12321" y="9865"/>
                  <a:pt x="11643" y="9865"/>
                  <a:pt x="11224" y="9491"/>
                </a:cubicBezTo>
                <a:cubicBezTo>
                  <a:pt x="10806" y="9118"/>
                  <a:pt x="10806" y="8510"/>
                  <a:pt x="11224" y="8137"/>
                </a:cubicBezTo>
                <a:cubicBezTo>
                  <a:pt x="11434" y="7950"/>
                  <a:pt x="11708" y="7858"/>
                  <a:pt x="11982" y="7858"/>
                </a:cubicBezTo>
                <a:cubicBezTo>
                  <a:pt x="12256" y="7858"/>
                  <a:pt x="12530" y="7950"/>
                  <a:pt x="12740" y="8137"/>
                </a:cubicBezTo>
                <a:cubicBezTo>
                  <a:pt x="12896" y="8277"/>
                  <a:pt x="12995" y="8448"/>
                  <a:pt x="13035" y="8629"/>
                </a:cubicBezTo>
                <a:lnTo>
                  <a:pt x="15706" y="8629"/>
                </a:lnTo>
                <a:cubicBezTo>
                  <a:pt x="15749" y="8432"/>
                  <a:pt x="15859" y="8262"/>
                  <a:pt x="16010" y="8132"/>
                </a:cubicBezTo>
                <a:lnTo>
                  <a:pt x="15432" y="7382"/>
                </a:lnTo>
                <a:cubicBezTo>
                  <a:pt x="15349" y="7419"/>
                  <a:pt x="15264" y="7452"/>
                  <a:pt x="15172" y="7477"/>
                </a:cubicBezTo>
                <a:cubicBezTo>
                  <a:pt x="14746" y="7590"/>
                  <a:pt x="14308" y="7539"/>
                  <a:pt x="13946" y="7364"/>
                </a:cubicBezTo>
                <a:cubicBezTo>
                  <a:pt x="13583" y="7189"/>
                  <a:pt x="13294" y="6892"/>
                  <a:pt x="13167" y="6512"/>
                </a:cubicBezTo>
                <a:cubicBezTo>
                  <a:pt x="13062" y="6195"/>
                  <a:pt x="13091" y="5872"/>
                  <a:pt x="13215" y="5586"/>
                </a:cubicBezTo>
                <a:lnTo>
                  <a:pt x="11705" y="4857"/>
                </a:lnTo>
                <a:cubicBezTo>
                  <a:pt x="11407" y="5261"/>
                  <a:pt x="10965" y="5584"/>
                  <a:pt x="10405" y="5733"/>
                </a:cubicBezTo>
                <a:cubicBezTo>
                  <a:pt x="9858" y="5878"/>
                  <a:pt x="9301" y="5830"/>
                  <a:pt x="8813" y="5649"/>
                </a:cubicBezTo>
                <a:lnTo>
                  <a:pt x="7922" y="7119"/>
                </a:lnTo>
                <a:cubicBezTo>
                  <a:pt x="8067" y="7234"/>
                  <a:pt x="8181" y="7381"/>
                  <a:pt x="8241" y="7558"/>
                </a:cubicBezTo>
                <a:cubicBezTo>
                  <a:pt x="8410" y="8065"/>
                  <a:pt x="8086" y="8599"/>
                  <a:pt x="7518" y="8750"/>
                </a:cubicBezTo>
                <a:cubicBezTo>
                  <a:pt x="7235" y="8825"/>
                  <a:pt x="6943" y="8790"/>
                  <a:pt x="6702" y="8674"/>
                </a:cubicBezTo>
                <a:cubicBezTo>
                  <a:pt x="6460" y="8557"/>
                  <a:pt x="6270" y="8359"/>
                  <a:pt x="6186" y="8105"/>
                </a:cubicBezTo>
                <a:cubicBezTo>
                  <a:pt x="6017" y="7599"/>
                  <a:pt x="6338" y="7065"/>
                  <a:pt x="6905" y="6914"/>
                </a:cubicBezTo>
                <a:cubicBezTo>
                  <a:pt x="7131" y="6854"/>
                  <a:pt x="7362" y="6867"/>
                  <a:pt x="7568" y="6932"/>
                </a:cubicBezTo>
                <a:lnTo>
                  <a:pt x="8447" y="5481"/>
                </a:lnTo>
                <a:cubicBezTo>
                  <a:pt x="7979" y="5215"/>
                  <a:pt x="7607" y="4811"/>
                  <a:pt x="7436" y="4300"/>
                </a:cubicBezTo>
                <a:cubicBezTo>
                  <a:pt x="7060" y="3173"/>
                  <a:pt x="7777" y="1987"/>
                  <a:pt x="9040" y="1651"/>
                </a:cubicBezTo>
                <a:cubicBezTo>
                  <a:pt x="9198" y="1609"/>
                  <a:pt x="9356" y="1582"/>
                  <a:pt x="9514" y="1570"/>
                </a:cubicBezTo>
                <a:close/>
                <a:moveTo>
                  <a:pt x="9550" y="1938"/>
                </a:moveTo>
                <a:cubicBezTo>
                  <a:pt x="9419" y="1948"/>
                  <a:pt x="9288" y="1972"/>
                  <a:pt x="9158" y="2006"/>
                </a:cubicBezTo>
                <a:cubicBezTo>
                  <a:pt x="8113" y="2284"/>
                  <a:pt x="7520" y="3263"/>
                  <a:pt x="7831" y="4195"/>
                </a:cubicBezTo>
                <a:cubicBezTo>
                  <a:pt x="7986" y="4660"/>
                  <a:pt x="8339" y="5024"/>
                  <a:pt x="8783" y="5239"/>
                </a:cubicBezTo>
                <a:cubicBezTo>
                  <a:pt x="9227" y="5453"/>
                  <a:pt x="9765" y="5519"/>
                  <a:pt x="10287" y="5381"/>
                </a:cubicBezTo>
                <a:cubicBezTo>
                  <a:pt x="11331" y="5103"/>
                  <a:pt x="11925" y="4121"/>
                  <a:pt x="11614" y="3190"/>
                </a:cubicBezTo>
                <a:cubicBezTo>
                  <a:pt x="11341" y="2375"/>
                  <a:pt x="10464" y="1866"/>
                  <a:pt x="9550" y="1938"/>
                </a:cubicBezTo>
                <a:close/>
                <a:moveTo>
                  <a:pt x="16054" y="2403"/>
                </a:moveTo>
                <a:cubicBezTo>
                  <a:pt x="15968" y="2407"/>
                  <a:pt x="15882" y="2427"/>
                  <a:pt x="15800" y="2461"/>
                </a:cubicBezTo>
                <a:cubicBezTo>
                  <a:pt x="15471" y="2600"/>
                  <a:pt x="15329" y="2952"/>
                  <a:pt x="15485" y="3245"/>
                </a:cubicBezTo>
                <a:cubicBezTo>
                  <a:pt x="15641" y="3538"/>
                  <a:pt x="16035" y="3663"/>
                  <a:pt x="16363" y="3524"/>
                </a:cubicBezTo>
                <a:cubicBezTo>
                  <a:pt x="16528" y="3454"/>
                  <a:pt x="16646" y="3331"/>
                  <a:pt x="16702" y="3190"/>
                </a:cubicBezTo>
                <a:cubicBezTo>
                  <a:pt x="16759" y="3048"/>
                  <a:pt x="16754" y="2887"/>
                  <a:pt x="16676" y="2740"/>
                </a:cubicBezTo>
                <a:cubicBezTo>
                  <a:pt x="16559" y="2520"/>
                  <a:pt x="16310" y="2394"/>
                  <a:pt x="16054" y="2403"/>
                </a:cubicBezTo>
                <a:close/>
                <a:moveTo>
                  <a:pt x="14609" y="5036"/>
                </a:moveTo>
                <a:cubicBezTo>
                  <a:pt x="14530" y="5042"/>
                  <a:pt x="14450" y="5055"/>
                  <a:pt x="14370" y="5076"/>
                </a:cubicBezTo>
                <a:cubicBezTo>
                  <a:pt x="13736" y="5244"/>
                  <a:pt x="13376" y="5841"/>
                  <a:pt x="13565" y="6406"/>
                </a:cubicBezTo>
                <a:cubicBezTo>
                  <a:pt x="13660" y="6689"/>
                  <a:pt x="13874" y="6910"/>
                  <a:pt x="14143" y="7040"/>
                </a:cubicBezTo>
                <a:cubicBezTo>
                  <a:pt x="14413" y="7170"/>
                  <a:pt x="14737" y="7209"/>
                  <a:pt x="15054" y="7124"/>
                </a:cubicBezTo>
                <a:cubicBezTo>
                  <a:pt x="15688" y="6956"/>
                  <a:pt x="16048" y="6359"/>
                  <a:pt x="15859" y="5794"/>
                </a:cubicBezTo>
                <a:cubicBezTo>
                  <a:pt x="15694" y="5299"/>
                  <a:pt x="15164" y="4993"/>
                  <a:pt x="14609" y="5036"/>
                </a:cubicBezTo>
                <a:close/>
                <a:moveTo>
                  <a:pt x="7156" y="7245"/>
                </a:moveTo>
                <a:cubicBezTo>
                  <a:pt x="7112" y="7249"/>
                  <a:pt x="7067" y="7257"/>
                  <a:pt x="7023" y="7269"/>
                </a:cubicBezTo>
                <a:cubicBezTo>
                  <a:pt x="6674" y="7362"/>
                  <a:pt x="6477" y="7689"/>
                  <a:pt x="6581" y="8000"/>
                </a:cubicBezTo>
                <a:cubicBezTo>
                  <a:pt x="6633" y="8156"/>
                  <a:pt x="6748" y="8276"/>
                  <a:pt x="6896" y="8347"/>
                </a:cubicBezTo>
                <a:cubicBezTo>
                  <a:pt x="7045" y="8419"/>
                  <a:pt x="7226" y="8441"/>
                  <a:pt x="7400" y="8395"/>
                </a:cubicBezTo>
                <a:cubicBezTo>
                  <a:pt x="7749" y="8302"/>
                  <a:pt x="7947" y="7975"/>
                  <a:pt x="7843" y="7664"/>
                </a:cubicBezTo>
                <a:cubicBezTo>
                  <a:pt x="7752" y="7391"/>
                  <a:pt x="7461" y="7222"/>
                  <a:pt x="7156" y="7245"/>
                </a:cubicBezTo>
                <a:close/>
                <a:moveTo>
                  <a:pt x="11982" y="8226"/>
                </a:moveTo>
                <a:cubicBezTo>
                  <a:pt x="11814" y="8226"/>
                  <a:pt x="11645" y="8283"/>
                  <a:pt x="11516" y="8397"/>
                </a:cubicBezTo>
                <a:cubicBezTo>
                  <a:pt x="11259" y="8627"/>
                  <a:pt x="11259" y="9002"/>
                  <a:pt x="11516" y="9231"/>
                </a:cubicBezTo>
                <a:cubicBezTo>
                  <a:pt x="11773" y="9461"/>
                  <a:pt x="12191" y="9461"/>
                  <a:pt x="12448" y="9231"/>
                </a:cubicBezTo>
                <a:cubicBezTo>
                  <a:pt x="12705" y="9002"/>
                  <a:pt x="12705" y="8627"/>
                  <a:pt x="12448" y="8397"/>
                </a:cubicBezTo>
                <a:cubicBezTo>
                  <a:pt x="12319" y="8283"/>
                  <a:pt x="12151" y="8226"/>
                  <a:pt x="11982" y="8226"/>
                </a:cubicBezTo>
                <a:close/>
                <a:moveTo>
                  <a:pt x="16744" y="8226"/>
                </a:moveTo>
                <a:cubicBezTo>
                  <a:pt x="16437" y="8232"/>
                  <a:pt x="16167" y="8428"/>
                  <a:pt x="16110" y="8708"/>
                </a:cubicBezTo>
                <a:cubicBezTo>
                  <a:pt x="16077" y="8867"/>
                  <a:pt x="16120" y="9023"/>
                  <a:pt x="16216" y="9147"/>
                </a:cubicBezTo>
                <a:cubicBezTo>
                  <a:pt x="16312" y="9271"/>
                  <a:pt x="16459" y="9362"/>
                  <a:pt x="16637" y="9392"/>
                </a:cubicBezTo>
                <a:cubicBezTo>
                  <a:pt x="16995" y="9450"/>
                  <a:pt x="17338" y="9240"/>
                  <a:pt x="17404" y="8921"/>
                </a:cubicBezTo>
                <a:cubicBezTo>
                  <a:pt x="17470" y="8602"/>
                  <a:pt x="17234" y="8296"/>
                  <a:pt x="16876" y="8237"/>
                </a:cubicBezTo>
                <a:cubicBezTo>
                  <a:pt x="16832" y="8230"/>
                  <a:pt x="16787" y="8226"/>
                  <a:pt x="16744" y="8226"/>
                </a:cubicBezTo>
                <a:close/>
              </a:path>
            </a:pathLst>
          </a:custGeom>
          <a:solidFill>
            <a:srgbClr val="00B050"/>
          </a:solidFill>
          <a:ln w="12700">
            <a:solidFill>
              <a:schemeClr val="bg1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0" name="Shape 1303"/>
          <p:cNvSpPr txBox="1">
            <a:spLocks/>
          </p:cNvSpPr>
          <p:nvPr/>
        </p:nvSpPr>
        <p:spPr>
          <a:xfrm>
            <a:off x="609941" y="1178686"/>
            <a:ext cx="5853410" cy="450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554990" rtl="0" eaLnBrk="1" latinLnBrk="0" hangingPunct="1">
              <a:spcBef>
                <a:spcPct val="0"/>
              </a:spcBef>
              <a:buNone/>
              <a:defRPr sz="6840" kern="1200">
                <a:solidFill>
                  <a:srgbClr val="53585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hu-HU" sz="2800" dirty="0"/>
              <a:t>Ventral Tegmental Area</a:t>
            </a:r>
            <a:endParaRPr lang="fr-CH" sz="2800" dirty="0"/>
          </a:p>
        </p:txBody>
      </p:sp>
      <p:sp>
        <p:nvSpPr>
          <p:cNvPr id="21" name="Shape 1272"/>
          <p:cNvSpPr>
            <a:spLocks noChangeAspect="1"/>
          </p:cNvSpPr>
          <p:nvPr/>
        </p:nvSpPr>
        <p:spPr>
          <a:xfrm>
            <a:off x="61710" y="69052"/>
            <a:ext cx="1188952" cy="11229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pic>
        <p:nvPicPr>
          <p:cNvPr id="19" name="Picture 18"/>
          <p:cNvPicPr/>
          <p:nvPr/>
        </p:nvPicPr>
        <p:blipFill rotWithShape="1">
          <a:blip r:embed="rId2"/>
          <a:srcRect l="2937" t="6508" r="2386" b="3508"/>
          <a:stretch/>
        </p:blipFill>
        <p:spPr>
          <a:xfrm>
            <a:off x="609941" y="1773976"/>
            <a:ext cx="8016536" cy="4409002"/>
          </a:xfrm>
          <a:prstGeom prst="rect">
            <a:avLst/>
          </a:prstGeom>
        </p:spPr>
      </p:pic>
      <p:sp>
        <p:nvSpPr>
          <p:cNvPr id="23" name="Shape 1303"/>
          <p:cNvSpPr txBox="1">
            <a:spLocks/>
          </p:cNvSpPr>
          <p:nvPr/>
        </p:nvSpPr>
        <p:spPr>
          <a:xfrm>
            <a:off x="9417695" y="1178686"/>
            <a:ext cx="3739505" cy="2055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554990" rtl="0" eaLnBrk="1" latinLnBrk="0" hangingPunct="1">
              <a:spcBef>
                <a:spcPct val="0"/>
              </a:spcBef>
              <a:buNone/>
              <a:defRPr sz="6840" kern="1200">
                <a:solidFill>
                  <a:srgbClr val="53585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hu-HU" sz="2800" dirty="0"/>
              <a:t>Ventral Tegmental Area (the origiyn of the dopaminergic system)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916593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470754" y="832559"/>
            <a:ext cx="366951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Conclusions:</a:t>
            </a:r>
            <a:r>
              <a:rPr lang="en-US" dirty="0"/>
              <a:t> </a:t>
            </a:r>
          </a:p>
          <a:p>
            <a:r>
              <a:rPr lang="en-US" dirty="0"/>
              <a:t>Personality does matter in respect to the commitment (fanaticism) </a:t>
            </a:r>
          </a:p>
          <a:p>
            <a:r>
              <a:rPr lang="en-US" dirty="0"/>
              <a:t>consumers have towards a brand. </a:t>
            </a:r>
          </a:p>
          <a:p>
            <a:r>
              <a:rPr lang="en-US" dirty="0"/>
              <a:t>Our experiment suggests that </a:t>
            </a:r>
            <a:r>
              <a:rPr lang="en-US" i="1" dirty="0"/>
              <a:t>fan</a:t>
            </a:r>
            <a:r>
              <a:rPr lang="en-US" dirty="0"/>
              <a:t>atics (DF) have </a:t>
            </a:r>
          </a:p>
          <a:p>
            <a:r>
              <a:rPr lang="en-US" dirty="0"/>
              <a:t>activations in certain parts of the brain when exposed to brand. </a:t>
            </a:r>
          </a:p>
          <a:p>
            <a:r>
              <a:rPr lang="en-US" dirty="0"/>
              <a:t>We also find that casual fans (CF) don’t have activations. </a:t>
            </a:r>
          </a:p>
          <a:p>
            <a:r>
              <a:rPr lang="en-US" dirty="0"/>
              <a:t>Future research is needed to further assess this.</a:t>
            </a:r>
          </a:p>
          <a:p>
            <a:endParaRPr lang="en-US" dirty="0"/>
          </a:p>
        </p:txBody>
      </p:sp>
      <p:sp>
        <p:nvSpPr>
          <p:cNvPr id="4" name="Shape 1303"/>
          <p:cNvSpPr txBox="1">
            <a:spLocks/>
          </p:cNvSpPr>
          <p:nvPr/>
        </p:nvSpPr>
        <p:spPr>
          <a:xfrm>
            <a:off x="609941" y="1364740"/>
            <a:ext cx="5853410" cy="450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554990" rtl="0" eaLnBrk="1" latinLnBrk="0" hangingPunct="1">
              <a:spcBef>
                <a:spcPct val="0"/>
              </a:spcBef>
              <a:buNone/>
              <a:defRPr sz="6840" kern="1200">
                <a:solidFill>
                  <a:srgbClr val="53585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defRPr sz="1800" b="0">
                <a:solidFill>
                  <a:srgbClr val="000000"/>
                </a:solidFill>
              </a:defRPr>
            </a:pPr>
            <a:r>
              <a:rPr lang="en-US" sz="2565" b="1" dirty="0">
                <a:solidFill>
                  <a:srgbClr val="000000"/>
                </a:solidFill>
              </a:rPr>
              <a:t>Preliminary Conclusions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55271" y="3797891"/>
            <a:ext cx="2441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Fanatics vs. non fanatics</a:t>
            </a:r>
            <a:endParaRPr lang="fr-CH" dirty="0"/>
          </a:p>
        </p:txBody>
      </p:sp>
      <p:sp>
        <p:nvSpPr>
          <p:cNvPr id="9" name="Shape 68"/>
          <p:cNvSpPr>
            <a:spLocks noChangeAspect="1"/>
          </p:cNvSpPr>
          <p:nvPr/>
        </p:nvSpPr>
        <p:spPr>
          <a:xfrm>
            <a:off x="3822611" y="3632834"/>
            <a:ext cx="667241" cy="76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99" h="21595" extrusionOk="0">
                <a:moveTo>
                  <a:pt x="11513" y="0"/>
                </a:moveTo>
                <a:cubicBezTo>
                  <a:pt x="10055" y="3"/>
                  <a:pt x="8584" y="198"/>
                  <a:pt x="7195" y="566"/>
                </a:cubicBezTo>
                <a:cubicBezTo>
                  <a:pt x="4397" y="1308"/>
                  <a:pt x="1843" y="2946"/>
                  <a:pt x="1764" y="5546"/>
                </a:cubicBezTo>
                <a:cubicBezTo>
                  <a:pt x="1738" y="6408"/>
                  <a:pt x="2091" y="7291"/>
                  <a:pt x="1756" y="8108"/>
                </a:cubicBezTo>
                <a:cubicBezTo>
                  <a:pt x="1433" y="8894"/>
                  <a:pt x="574" y="9396"/>
                  <a:pt x="153" y="10135"/>
                </a:cubicBezTo>
                <a:cubicBezTo>
                  <a:pt x="-24" y="10446"/>
                  <a:pt x="-88" y="10821"/>
                  <a:pt x="187" y="11046"/>
                </a:cubicBezTo>
                <a:cubicBezTo>
                  <a:pt x="552" y="11344"/>
                  <a:pt x="1338" y="11056"/>
                  <a:pt x="1522" y="11546"/>
                </a:cubicBezTo>
                <a:cubicBezTo>
                  <a:pt x="1679" y="11965"/>
                  <a:pt x="1026" y="12210"/>
                  <a:pt x="1002" y="12609"/>
                </a:cubicBezTo>
                <a:cubicBezTo>
                  <a:pt x="985" y="12874"/>
                  <a:pt x="1230" y="13095"/>
                  <a:pt x="1528" y="13084"/>
                </a:cubicBezTo>
                <a:cubicBezTo>
                  <a:pt x="1352" y="13053"/>
                  <a:pt x="1182" y="13161"/>
                  <a:pt x="1161" y="13320"/>
                </a:cubicBezTo>
                <a:cubicBezTo>
                  <a:pt x="1144" y="13448"/>
                  <a:pt x="1224" y="13560"/>
                  <a:pt x="1326" y="13636"/>
                </a:cubicBezTo>
                <a:cubicBezTo>
                  <a:pt x="1419" y="13704"/>
                  <a:pt x="1533" y="13744"/>
                  <a:pt x="1635" y="13812"/>
                </a:cubicBezTo>
                <a:cubicBezTo>
                  <a:pt x="2389" y="14319"/>
                  <a:pt x="1660" y="15316"/>
                  <a:pt x="2054" y="15984"/>
                </a:cubicBezTo>
                <a:cubicBezTo>
                  <a:pt x="2297" y="16394"/>
                  <a:pt x="2745" y="16533"/>
                  <a:pt x="3226" y="16597"/>
                </a:cubicBezTo>
                <a:cubicBezTo>
                  <a:pt x="4963" y="16829"/>
                  <a:pt x="6933" y="16025"/>
                  <a:pt x="8236" y="16957"/>
                </a:cubicBezTo>
                <a:cubicBezTo>
                  <a:pt x="9007" y="17509"/>
                  <a:pt x="9238" y="18373"/>
                  <a:pt x="9415" y="19175"/>
                </a:cubicBezTo>
                <a:cubicBezTo>
                  <a:pt x="9590" y="19964"/>
                  <a:pt x="9720" y="20767"/>
                  <a:pt x="9817" y="21595"/>
                </a:cubicBezTo>
                <a:lnTo>
                  <a:pt x="18930" y="21595"/>
                </a:lnTo>
                <a:cubicBezTo>
                  <a:pt x="18510" y="20719"/>
                  <a:pt x="18120" y="19836"/>
                  <a:pt x="17765" y="18943"/>
                </a:cubicBezTo>
                <a:cubicBezTo>
                  <a:pt x="17496" y="18267"/>
                  <a:pt x="17293" y="17544"/>
                  <a:pt x="17263" y="16871"/>
                </a:cubicBezTo>
                <a:cubicBezTo>
                  <a:pt x="17247" y="16516"/>
                  <a:pt x="17289" y="16154"/>
                  <a:pt x="17468" y="15836"/>
                </a:cubicBezTo>
                <a:cubicBezTo>
                  <a:pt x="17641" y="15530"/>
                  <a:pt x="17926" y="15295"/>
                  <a:pt x="18190" y="15048"/>
                </a:cubicBezTo>
                <a:cubicBezTo>
                  <a:pt x="19089" y="14211"/>
                  <a:pt x="19776" y="13216"/>
                  <a:pt x="20278" y="12147"/>
                </a:cubicBezTo>
                <a:cubicBezTo>
                  <a:pt x="21244" y="10085"/>
                  <a:pt x="21512" y="7795"/>
                  <a:pt x="20784" y="5657"/>
                </a:cubicBezTo>
                <a:cubicBezTo>
                  <a:pt x="20167" y="3846"/>
                  <a:pt x="18945" y="2338"/>
                  <a:pt x="17269" y="1363"/>
                </a:cubicBezTo>
                <a:cubicBezTo>
                  <a:pt x="15543" y="360"/>
                  <a:pt x="13531" y="-5"/>
                  <a:pt x="11513" y="0"/>
                </a:cubicBezTo>
                <a:close/>
                <a:moveTo>
                  <a:pt x="10914" y="816"/>
                </a:moveTo>
                <a:cubicBezTo>
                  <a:pt x="13114" y="753"/>
                  <a:pt x="15310" y="1150"/>
                  <a:pt x="17123" y="2265"/>
                </a:cubicBezTo>
                <a:cubicBezTo>
                  <a:pt x="19485" y="3715"/>
                  <a:pt x="20800" y="6269"/>
                  <a:pt x="19705" y="8545"/>
                </a:cubicBezTo>
                <a:cubicBezTo>
                  <a:pt x="19381" y="9219"/>
                  <a:pt x="18822" y="9808"/>
                  <a:pt x="18033" y="9999"/>
                </a:cubicBezTo>
                <a:cubicBezTo>
                  <a:pt x="15853" y="10525"/>
                  <a:pt x="14663" y="8184"/>
                  <a:pt x="12858" y="7142"/>
                </a:cubicBezTo>
                <a:cubicBezTo>
                  <a:pt x="11081" y="6116"/>
                  <a:pt x="8760" y="6516"/>
                  <a:pt x="6560" y="6498"/>
                </a:cubicBezTo>
                <a:cubicBezTo>
                  <a:pt x="5689" y="6490"/>
                  <a:pt x="4843" y="6429"/>
                  <a:pt x="4279" y="5780"/>
                </a:cubicBezTo>
                <a:cubicBezTo>
                  <a:pt x="3690" y="5101"/>
                  <a:pt x="3881" y="4159"/>
                  <a:pt x="4400" y="3407"/>
                </a:cubicBezTo>
                <a:cubicBezTo>
                  <a:pt x="5549" y="1739"/>
                  <a:pt x="7770" y="1061"/>
                  <a:pt x="9972" y="870"/>
                </a:cubicBezTo>
                <a:cubicBezTo>
                  <a:pt x="10285" y="843"/>
                  <a:pt x="10600" y="825"/>
                  <a:pt x="10914" y="816"/>
                </a:cubicBezTo>
                <a:close/>
              </a:path>
            </a:pathLst>
          </a:custGeom>
          <a:noFill/>
          <a:ln w="12700">
            <a:solidFill>
              <a:srgbClr val="FF0000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" name="Shape 69"/>
          <p:cNvSpPr>
            <a:spLocks noChangeAspect="1"/>
          </p:cNvSpPr>
          <p:nvPr/>
        </p:nvSpPr>
        <p:spPr>
          <a:xfrm>
            <a:off x="763183" y="2152868"/>
            <a:ext cx="667241" cy="76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97" h="21595" extrusionOk="0">
                <a:moveTo>
                  <a:pt x="11522" y="0"/>
                </a:moveTo>
                <a:cubicBezTo>
                  <a:pt x="10065" y="3"/>
                  <a:pt x="8594" y="205"/>
                  <a:pt x="7205" y="573"/>
                </a:cubicBezTo>
                <a:cubicBezTo>
                  <a:pt x="4408" y="1315"/>
                  <a:pt x="1846" y="2956"/>
                  <a:pt x="1768" y="5556"/>
                </a:cubicBezTo>
                <a:cubicBezTo>
                  <a:pt x="1742" y="6418"/>
                  <a:pt x="2103" y="7298"/>
                  <a:pt x="1768" y="8114"/>
                </a:cubicBezTo>
                <a:cubicBezTo>
                  <a:pt x="1445" y="8901"/>
                  <a:pt x="574" y="9404"/>
                  <a:pt x="153" y="10143"/>
                </a:cubicBezTo>
                <a:cubicBezTo>
                  <a:pt x="-24" y="10454"/>
                  <a:pt x="-89" y="10830"/>
                  <a:pt x="186" y="11055"/>
                </a:cubicBezTo>
                <a:cubicBezTo>
                  <a:pt x="551" y="11353"/>
                  <a:pt x="1337" y="11064"/>
                  <a:pt x="1521" y="11554"/>
                </a:cubicBezTo>
                <a:cubicBezTo>
                  <a:pt x="1678" y="11973"/>
                  <a:pt x="1034" y="12214"/>
                  <a:pt x="1010" y="12613"/>
                </a:cubicBezTo>
                <a:cubicBezTo>
                  <a:pt x="993" y="12878"/>
                  <a:pt x="1239" y="13095"/>
                  <a:pt x="1537" y="13083"/>
                </a:cubicBezTo>
                <a:cubicBezTo>
                  <a:pt x="1361" y="13052"/>
                  <a:pt x="1196" y="13160"/>
                  <a:pt x="1175" y="13318"/>
                </a:cubicBezTo>
                <a:cubicBezTo>
                  <a:pt x="1157" y="13447"/>
                  <a:pt x="1220" y="13566"/>
                  <a:pt x="1323" y="13642"/>
                </a:cubicBezTo>
                <a:cubicBezTo>
                  <a:pt x="1415" y="13710"/>
                  <a:pt x="1534" y="13750"/>
                  <a:pt x="1636" y="13818"/>
                </a:cubicBezTo>
                <a:cubicBezTo>
                  <a:pt x="2389" y="14325"/>
                  <a:pt x="1670" y="15326"/>
                  <a:pt x="2064" y="15994"/>
                </a:cubicBezTo>
                <a:cubicBezTo>
                  <a:pt x="2307" y="16405"/>
                  <a:pt x="2753" y="16532"/>
                  <a:pt x="3234" y="16597"/>
                </a:cubicBezTo>
                <a:cubicBezTo>
                  <a:pt x="4971" y="16829"/>
                  <a:pt x="6941" y="16032"/>
                  <a:pt x="8243" y="16964"/>
                </a:cubicBezTo>
                <a:cubicBezTo>
                  <a:pt x="9014" y="17516"/>
                  <a:pt x="9236" y="18382"/>
                  <a:pt x="9413" y="19184"/>
                </a:cubicBezTo>
                <a:cubicBezTo>
                  <a:pt x="9587" y="19972"/>
                  <a:pt x="9729" y="20767"/>
                  <a:pt x="9825" y="21595"/>
                </a:cubicBezTo>
                <a:lnTo>
                  <a:pt x="18937" y="21595"/>
                </a:lnTo>
                <a:cubicBezTo>
                  <a:pt x="18517" y="20719"/>
                  <a:pt x="18123" y="19842"/>
                  <a:pt x="17768" y="18949"/>
                </a:cubicBezTo>
                <a:cubicBezTo>
                  <a:pt x="17499" y="18273"/>
                  <a:pt x="17287" y="17550"/>
                  <a:pt x="17257" y="16876"/>
                </a:cubicBezTo>
                <a:cubicBezTo>
                  <a:pt x="17241" y="16521"/>
                  <a:pt x="17292" y="16165"/>
                  <a:pt x="17471" y="15847"/>
                </a:cubicBezTo>
                <a:cubicBezTo>
                  <a:pt x="17643" y="15541"/>
                  <a:pt x="17932" y="15300"/>
                  <a:pt x="18196" y="15053"/>
                </a:cubicBezTo>
                <a:cubicBezTo>
                  <a:pt x="19094" y="14216"/>
                  <a:pt x="19771" y="13226"/>
                  <a:pt x="20272" y="12157"/>
                </a:cubicBezTo>
                <a:cubicBezTo>
                  <a:pt x="21238" y="10095"/>
                  <a:pt x="21511" y="7797"/>
                  <a:pt x="20783" y="5659"/>
                </a:cubicBezTo>
                <a:cubicBezTo>
                  <a:pt x="20166" y="3848"/>
                  <a:pt x="18949" y="2341"/>
                  <a:pt x="17273" y="1367"/>
                </a:cubicBezTo>
                <a:cubicBezTo>
                  <a:pt x="15548" y="363"/>
                  <a:pt x="13540" y="-5"/>
                  <a:pt x="11522" y="0"/>
                </a:cubicBezTo>
                <a:close/>
                <a:moveTo>
                  <a:pt x="6777" y="2513"/>
                </a:moveTo>
                <a:cubicBezTo>
                  <a:pt x="6969" y="2849"/>
                  <a:pt x="7148" y="3182"/>
                  <a:pt x="7321" y="3528"/>
                </a:cubicBezTo>
                <a:cubicBezTo>
                  <a:pt x="7673" y="3520"/>
                  <a:pt x="8034" y="3582"/>
                  <a:pt x="8375" y="3719"/>
                </a:cubicBezTo>
                <a:cubicBezTo>
                  <a:pt x="8685" y="3461"/>
                  <a:pt x="9008" y="3211"/>
                  <a:pt x="9331" y="2969"/>
                </a:cubicBezTo>
                <a:lnTo>
                  <a:pt x="10171" y="3631"/>
                </a:lnTo>
                <a:cubicBezTo>
                  <a:pt x="9942" y="3946"/>
                  <a:pt x="9711" y="4266"/>
                  <a:pt x="9463" y="4572"/>
                </a:cubicBezTo>
                <a:cubicBezTo>
                  <a:pt x="9652" y="4849"/>
                  <a:pt x="9756" y="5160"/>
                  <a:pt x="9792" y="5483"/>
                </a:cubicBezTo>
                <a:cubicBezTo>
                  <a:pt x="10196" y="5593"/>
                  <a:pt x="10599" y="5707"/>
                  <a:pt x="10995" y="5836"/>
                </a:cubicBezTo>
                <a:lnTo>
                  <a:pt x="10781" y="6821"/>
                </a:lnTo>
                <a:cubicBezTo>
                  <a:pt x="10359" y="6802"/>
                  <a:pt x="9933" y="6772"/>
                  <a:pt x="9512" y="6733"/>
                </a:cubicBezTo>
                <a:cubicBezTo>
                  <a:pt x="9333" y="7026"/>
                  <a:pt x="9091" y="7254"/>
                  <a:pt x="8804" y="7438"/>
                </a:cubicBezTo>
                <a:cubicBezTo>
                  <a:pt x="8900" y="7807"/>
                  <a:pt x="8977" y="8184"/>
                  <a:pt x="9051" y="8555"/>
                </a:cubicBezTo>
                <a:lnTo>
                  <a:pt x="7980" y="8879"/>
                </a:lnTo>
                <a:cubicBezTo>
                  <a:pt x="7787" y="8543"/>
                  <a:pt x="7609" y="8195"/>
                  <a:pt x="7436" y="7850"/>
                </a:cubicBezTo>
                <a:cubicBezTo>
                  <a:pt x="7083" y="7857"/>
                  <a:pt x="6723" y="7796"/>
                  <a:pt x="6381" y="7659"/>
                </a:cubicBezTo>
                <a:cubicBezTo>
                  <a:pt x="6072" y="7917"/>
                  <a:pt x="5766" y="8181"/>
                  <a:pt x="5442" y="8423"/>
                </a:cubicBezTo>
                <a:lnTo>
                  <a:pt x="4585" y="7747"/>
                </a:lnTo>
                <a:cubicBezTo>
                  <a:pt x="4814" y="7431"/>
                  <a:pt x="5062" y="7126"/>
                  <a:pt x="5310" y="6821"/>
                </a:cubicBezTo>
                <a:cubicBezTo>
                  <a:pt x="5121" y="6543"/>
                  <a:pt x="5001" y="6233"/>
                  <a:pt x="4964" y="5909"/>
                </a:cubicBezTo>
                <a:cubicBezTo>
                  <a:pt x="4560" y="5799"/>
                  <a:pt x="4157" y="5685"/>
                  <a:pt x="3762" y="5556"/>
                </a:cubicBezTo>
                <a:lnTo>
                  <a:pt x="3992" y="4557"/>
                </a:lnTo>
                <a:cubicBezTo>
                  <a:pt x="4414" y="4576"/>
                  <a:pt x="4840" y="4621"/>
                  <a:pt x="5261" y="4660"/>
                </a:cubicBezTo>
                <a:cubicBezTo>
                  <a:pt x="5441" y="4367"/>
                  <a:pt x="5683" y="4123"/>
                  <a:pt x="5970" y="3939"/>
                </a:cubicBezTo>
                <a:cubicBezTo>
                  <a:pt x="5874" y="3570"/>
                  <a:pt x="5779" y="3194"/>
                  <a:pt x="5706" y="2822"/>
                </a:cubicBezTo>
                <a:lnTo>
                  <a:pt x="6777" y="2513"/>
                </a:lnTo>
                <a:close/>
                <a:moveTo>
                  <a:pt x="13813" y="3381"/>
                </a:moveTo>
                <a:lnTo>
                  <a:pt x="15378" y="3381"/>
                </a:lnTo>
                <a:cubicBezTo>
                  <a:pt x="15453" y="3825"/>
                  <a:pt x="15507" y="4270"/>
                  <a:pt x="15560" y="4719"/>
                </a:cubicBezTo>
                <a:cubicBezTo>
                  <a:pt x="15827" y="4786"/>
                  <a:pt x="16086" y="4889"/>
                  <a:pt x="16334" y="5013"/>
                </a:cubicBezTo>
                <a:cubicBezTo>
                  <a:pt x="16727" y="4728"/>
                  <a:pt x="17131" y="4442"/>
                  <a:pt x="17537" y="4175"/>
                </a:cubicBezTo>
                <a:lnTo>
                  <a:pt x="18641" y="5174"/>
                </a:lnTo>
                <a:cubicBezTo>
                  <a:pt x="18341" y="5536"/>
                  <a:pt x="18021" y="5882"/>
                  <a:pt x="17702" y="6233"/>
                </a:cubicBezTo>
                <a:cubicBezTo>
                  <a:pt x="17841" y="6454"/>
                  <a:pt x="17956" y="6685"/>
                  <a:pt x="18031" y="6924"/>
                </a:cubicBezTo>
                <a:cubicBezTo>
                  <a:pt x="18534" y="6970"/>
                  <a:pt x="19032" y="7019"/>
                  <a:pt x="19531" y="7085"/>
                </a:cubicBezTo>
                <a:lnTo>
                  <a:pt x="19531" y="8497"/>
                </a:lnTo>
                <a:cubicBezTo>
                  <a:pt x="19032" y="8563"/>
                  <a:pt x="18534" y="8612"/>
                  <a:pt x="18031" y="8658"/>
                </a:cubicBezTo>
                <a:cubicBezTo>
                  <a:pt x="17956" y="8898"/>
                  <a:pt x="17841" y="9127"/>
                  <a:pt x="17702" y="9349"/>
                </a:cubicBezTo>
                <a:cubicBezTo>
                  <a:pt x="18021" y="9700"/>
                  <a:pt x="18341" y="10060"/>
                  <a:pt x="18641" y="10422"/>
                </a:cubicBezTo>
                <a:lnTo>
                  <a:pt x="17537" y="11407"/>
                </a:lnTo>
                <a:cubicBezTo>
                  <a:pt x="17131" y="11140"/>
                  <a:pt x="16727" y="10854"/>
                  <a:pt x="16334" y="10569"/>
                </a:cubicBezTo>
                <a:cubicBezTo>
                  <a:pt x="16086" y="10694"/>
                  <a:pt x="15828" y="10796"/>
                  <a:pt x="15560" y="10863"/>
                </a:cubicBezTo>
                <a:cubicBezTo>
                  <a:pt x="15508" y="11312"/>
                  <a:pt x="15453" y="11757"/>
                  <a:pt x="15378" y="12201"/>
                </a:cubicBezTo>
                <a:lnTo>
                  <a:pt x="13813" y="12201"/>
                </a:lnTo>
                <a:cubicBezTo>
                  <a:pt x="13738" y="11757"/>
                  <a:pt x="13667" y="11312"/>
                  <a:pt x="13615" y="10863"/>
                </a:cubicBezTo>
                <a:cubicBezTo>
                  <a:pt x="13346" y="10796"/>
                  <a:pt x="13089" y="10694"/>
                  <a:pt x="12841" y="10569"/>
                </a:cubicBezTo>
                <a:cubicBezTo>
                  <a:pt x="12448" y="10854"/>
                  <a:pt x="12060" y="11140"/>
                  <a:pt x="11654" y="11407"/>
                </a:cubicBezTo>
                <a:lnTo>
                  <a:pt x="10534" y="10422"/>
                </a:lnTo>
                <a:cubicBezTo>
                  <a:pt x="10834" y="10060"/>
                  <a:pt x="11154" y="9700"/>
                  <a:pt x="11473" y="9349"/>
                </a:cubicBezTo>
                <a:cubicBezTo>
                  <a:pt x="11334" y="9127"/>
                  <a:pt x="11219" y="8898"/>
                  <a:pt x="11144" y="8658"/>
                </a:cubicBezTo>
                <a:cubicBezTo>
                  <a:pt x="10641" y="8612"/>
                  <a:pt x="10142" y="8563"/>
                  <a:pt x="9644" y="8497"/>
                </a:cubicBezTo>
                <a:lnTo>
                  <a:pt x="9644" y="7085"/>
                </a:lnTo>
                <a:cubicBezTo>
                  <a:pt x="10142" y="7019"/>
                  <a:pt x="10641" y="6970"/>
                  <a:pt x="11144" y="6924"/>
                </a:cubicBezTo>
                <a:cubicBezTo>
                  <a:pt x="11219" y="6684"/>
                  <a:pt x="11334" y="6454"/>
                  <a:pt x="11473" y="6233"/>
                </a:cubicBezTo>
                <a:cubicBezTo>
                  <a:pt x="11154" y="5882"/>
                  <a:pt x="10834" y="5536"/>
                  <a:pt x="10534" y="5174"/>
                </a:cubicBezTo>
                <a:lnTo>
                  <a:pt x="11654" y="4175"/>
                </a:lnTo>
                <a:cubicBezTo>
                  <a:pt x="12060" y="4442"/>
                  <a:pt x="12448" y="4728"/>
                  <a:pt x="12841" y="5013"/>
                </a:cubicBezTo>
                <a:cubicBezTo>
                  <a:pt x="13089" y="4888"/>
                  <a:pt x="13346" y="4786"/>
                  <a:pt x="13615" y="4719"/>
                </a:cubicBezTo>
                <a:cubicBezTo>
                  <a:pt x="13667" y="4270"/>
                  <a:pt x="13738" y="3825"/>
                  <a:pt x="13813" y="3381"/>
                </a:cubicBezTo>
                <a:close/>
                <a:moveTo>
                  <a:pt x="7387" y="4866"/>
                </a:moveTo>
                <a:cubicBezTo>
                  <a:pt x="7148" y="4866"/>
                  <a:pt x="6910" y="4938"/>
                  <a:pt x="6727" y="5101"/>
                </a:cubicBezTo>
                <a:cubicBezTo>
                  <a:pt x="6363" y="5426"/>
                  <a:pt x="6363" y="5952"/>
                  <a:pt x="6727" y="6277"/>
                </a:cubicBezTo>
                <a:cubicBezTo>
                  <a:pt x="7092" y="6602"/>
                  <a:pt x="7682" y="6602"/>
                  <a:pt x="8046" y="6277"/>
                </a:cubicBezTo>
                <a:cubicBezTo>
                  <a:pt x="8410" y="5952"/>
                  <a:pt x="8410" y="5425"/>
                  <a:pt x="8046" y="5101"/>
                </a:cubicBezTo>
                <a:cubicBezTo>
                  <a:pt x="7864" y="4938"/>
                  <a:pt x="7625" y="4866"/>
                  <a:pt x="7387" y="4866"/>
                </a:cubicBezTo>
                <a:close/>
                <a:moveTo>
                  <a:pt x="14587" y="6380"/>
                </a:moveTo>
                <a:cubicBezTo>
                  <a:pt x="14182" y="6380"/>
                  <a:pt x="13776" y="6515"/>
                  <a:pt x="13467" y="6791"/>
                </a:cubicBezTo>
                <a:cubicBezTo>
                  <a:pt x="12848" y="7344"/>
                  <a:pt x="12848" y="8238"/>
                  <a:pt x="13467" y="8791"/>
                </a:cubicBezTo>
                <a:cubicBezTo>
                  <a:pt x="14086" y="9343"/>
                  <a:pt x="15089" y="9343"/>
                  <a:pt x="15708" y="8791"/>
                </a:cubicBezTo>
                <a:cubicBezTo>
                  <a:pt x="16327" y="8238"/>
                  <a:pt x="16327" y="7344"/>
                  <a:pt x="15708" y="6791"/>
                </a:cubicBezTo>
                <a:cubicBezTo>
                  <a:pt x="15398" y="6515"/>
                  <a:pt x="14993" y="6380"/>
                  <a:pt x="14587" y="6380"/>
                </a:cubicBezTo>
                <a:close/>
              </a:path>
            </a:pathLst>
          </a:cu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1437" tIns="71437" rIns="71437" bIns="71437" anchor="ctr"/>
          <a:lstStyle/>
          <a:p>
            <a:endParaRPr sz="3200">
              <a:solidFill>
                <a:srgbClr val="FFFFFF"/>
              </a:solidFill>
            </a:endParaRPr>
          </a:p>
        </p:txBody>
      </p:sp>
      <p:sp>
        <p:nvSpPr>
          <p:cNvPr id="11" name="Shape 68"/>
          <p:cNvSpPr>
            <a:spLocks noChangeAspect="1"/>
          </p:cNvSpPr>
          <p:nvPr/>
        </p:nvSpPr>
        <p:spPr>
          <a:xfrm>
            <a:off x="688030" y="3652093"/>
            <a:ext cx="667241" cy="76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99" h="21595" extrusionOk="0">
                <a:moveTo>
                  <a:pt x="11513" y="0"/>
                </a:moveTo>
                <a:cubicBezTo>
                  <a:pt x="10055" y="3"/>
                  <a:pt x="8584" y="198"/>
                  <a:pt x="7195" y="566"/>
                </a:cubicBezTo>
                <a:cubicBezTo>
                  <a:pt x="4397" y="1308"/>
                  <a:pt x="1843" y="2946"/>
                  <a:pt x="1764" y="5546"/>
                </a:cubicBezTo>
                <a:cubicBezTo>
                  <a:pt x="1738" y="6408"/>
                  <a:pt x="2091" y="7291"/>
                  <a:pt x="1756" y="8108"/>
                </a:cubicBezTo>
                <a:cubicBezTo>
                  <a:pt x="1433" y="8894"/>
                  <a:pt x="574" y="9396"/>
                  <a:pt x="153" y="10135"/>
                </a:cubicBezTo>
                <a:cubicBezTo>
                  <a:pt x="-24" y="10446"/>
                  <a:pt x="-88" y="10821"/>
                  <a:pt x="187" y="11046"/>
                </a:cubicBezTo>
                <a:cubicBezTo>
                  <a:pt x="552" y="11344"/>
                  <a:pt x="1338" y="11056"/>
                  <a:pt x="1522" y="11546"/>
                </a:cubicBezTo>
                <a:cubicBezTo>
                  <a:pt x="1679" y="11965"/>
                  <a:pt x="1026" y="12210"/>
                  <a:pt x="1002" y="12609"/>
                </a:cubicBezTo>
                <a:cubicBezTo>
                  <a:pt x="985" y="12874"/>
                  <a:pt x="1230" y="13095"/>
                  <a:pt x="1528" y="13084"/>
                </a:cubicBezTo>
                <a:cubicBezTo>
                  <a:pt x="1352" y="13053"/>
                  <a:pt x="1182" y="13161"/>
                  <a:pt x="1161" y="13320"/>
                </a:cubicBezTo>
                <a:cubicBezTo>
                  <a:pt x="1144" y="13448"/>
                  <a:pt x="1224" y="13560"/>
                  <a:pt x="1326" y="13636"/>
                </a:cubicBezTo>
                <a:cubicBezTo>
                  <a:pt x="1419" y="13704"/>
                  <a:pt x="1533" y="13744"/>
                  <a:pt x="1635" y="13812"/>
                </a:cubicBezTo>
                <a:cubicBezTo>
                  <a:pt x="2389" y="14319"/>
                  <a:pt x="1660" y="15316"/>
                  <a:pt x="2054" y="15984"/>
                </a:cubicBezTo>
                <a:cubicBezTo>
                  <a:pt x="2297" y="16394"/>
                  <a:pt x="2745" y="16533"/>
                  <a:pt x="3226" y="16597"/>
                </a:cubicBezTo>
                <a:cubicBezTo>
                  <a:pt x="4963" y="16829"/>
                  <a:pt x="6933" y="16025"/>
                  <a:pt x="8236" y="16957"/>
                </a:cubicBezTo>
                <a:cubicBezTo>
                  <a:pt x="9007" y="17509"/>
                  <a:pt x="9238" y="18373"/>
                  <a:pt x="9415" y="19175"/>
                </a:cubicBezTo>
                <a:cubicBezTo>
                  <a:pt x="9590" y="19964"/>
                  <a:pt x="9720" y="20767"/>
                  <a:pt x="9817" y="21595"/>
                </a:cubicBezTo>
                <a:lnTo>
                  <a:pt x="18930" y="21595"/>
                </a:lnTo>
                <a:cubicBezTo>
                  <a:pt x="18510" y="20719"/>
                  <a:pt x="18120" y="19836"/>
                  <a:pt x="17765" y="18943"/>
                </a:cubicBezTo>
                <a:cubicBezTo>
                  <a:pt x="17496" y="18267"/>
                  <a:pt x="17293" y="17544"/>
                  <a:pt x="17263" y="16871"/>
                </a:cubicBezTo>
                <a:cubicBezTo>
                  <a:pt x="17247" y="16516"/>
                  <a:pt x="17289" y="16154"/>
                  <a:pt x="17468" y="15836"/>
                </a:cubicBezTo>
                <a:cubicBezTo>
                  <a:pt x="17641" y="15530"/>
                  <a:pt x="17926" y="15295"/>
                  <a:pt x="18190" y="15048"/>
                </a:cubicBezTo>
                <a:cubicBezTo>
                  <a:pt x="19089" y="14211"/>
                  <a:pt x="19776" y="13216"/>
                  <a:pt x="20278" y="12147"/>
                </a:cubicBezTo>
                <a:cubicBezTo>
                  <a:pt x="21244" y="10085"/>
                  <a:pt x="21512" y="7795"/>
                  <a:pt x="20784" y="5657"/>
                </a:cubicBezTo>
                <a:cubicBezTo>
                  <a:pt x="20167" y="3846"/>
                  <a:pt x="18945" y="2338"/>
                  <a:pt x="17269" y="1363"/>
                </a:cubicBezTo>
                <a:cubicBezTo>
                  <a:pt x="15543" y="360"/>
                  <a:pt x="13531" y="-5"/>
                  <a:pt x="11513" y="0"/>
                </a:cubicBezTo>
                <a:close/>
                <a:moveTo>
                  <a:pt x="10914" y="816"/>
                </a:moveTo>
                <a:cubicBezTo>
                  <a:pt x="13114" y="753"/>
                  <a:pt x="15310" y="1150"/>
                  <a:pt x="17123" y="2265"/>
                </a:cubicBezTo>
                <a:cubicBezTo>
                  <a:pt x="19485" y="3715"/>
                  <a:pt x="20800" y="6269"/>
                  <a:pt x="19705" y="8545"/>
                </a:cubicBezTo>
                <a:cubicBezTo>
                  <a:pt x="19381" y="9219"/>
                  <a:pt x="18822" y="9808"/>
                  <a:pt x="18033" y="9999"/>
                </a:cubicBezTo>
                <a:cubicBezTo>
                  <a:pt x="15853" y="10525"/>
                  <a:pt x="14663" y="8184"/>
                  <a:pt x="12858" y="7142"/>
                </a:cubicBezTo>
                <a:cubicBezTo>
                  <a:pt x="11081" y="6116"/>
                  <a:pt x="8760" y="6516"/>
                  <a:pt x="6560" y="6498"/>
                </a:cubicBezTo>
                <a:cubicBezTo>
                  <a:pt x="5689" y="6490"/>
                  <a:pt x="4843" y="6429"/>
                  <a:pt x="4279" y="5780"/>
                </a:cubicBezTo>
                <a:cubicBezTo>
                  <a:pt x="3690" y="5101"/>
                  <a:pt x="3881" y="4159"/>
                  <a:pt x="4400" y="3407"/>
                </a:cubicBezTo>
                <a:cubicBezTo>
                  <a:pt x="5549" y="1739"/>
                  <a:pt x="7770" y="1061"/>
                  <a:pt x="9972" y="870"/>
                </a:cubicBezTo>
                <a:cubicBezTo>
                  <a:pt x="10285" y="843"/>
                  <a:pt x="10600" y="825"/>
                  <a:pt x="10914" y="816"/>
                </a:cubicBezTo>
                <a:close/>
              </a:path>
            </a:pathLst>
          </a:custGeom>
          <a:noFill/>
          <a:ln w="12700">
            <a:solidFill>
              <a:srgbClr val="FF0000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815340" y="3688080"/>
            <a:ext cx="514350" cy="325755"/>
          </a:xfrm>
          <a:custGeom>
            <a:avLst/>
            <a:gdLst>
              <a:gd name="connsiteX0" fmla="*/ 57150 w 514350"/>
              <a:gd name="connsiteY0" fmla="*/ 36195 h 325755"/>
              <a:gd name="connsiteX1" fmla="*/ 66675 w 514350"/>
              <a:gd name="connsiteY1" fmla="*/ 32385 h 325755"/>
              <a:gd name="connsiteX2" fmla="*/ 83820 w 514350"/>
              <a:gd name="connsiteY2" fmla="*/ 30480 h 325755"/>
              <a:gd name="connsiteX3" fmla="*/ 93345 w 514350"/>
              <a:gd name="connsiteY3" fmla="*/ 28575 h 325755"/>
              <a:gd name="connsiteX4" fmla="*/ 104775 w 514350"/>
              <a:gd name="connsiteY4" fmla="*/ 22860 h 325755"/>
              <a:gd name="connsiteX5" fmla="*/ 131445 w 514350"/>
              <a:gd name="connsiteY5" fmla="*/ 15240 h 325755"/>
              <a:gd name="connsiteX6" fmla="*/ 142875 w 514350"/>
              <a:gd name="connsiteY6" fmla="*/ 11430 h 325755"/>
              <a:gd name="connsiteX7" fmla="*/ 148590 w 514350"/>
              <a:gd name="connsiteY7" fmla="*/ 7620 h 325755"/>
              <a:gd name="connsiteX8" fmla="*/ 160020 w 514350"/>
              <a:gd name="connsiteY8" fmla="*/ 3810 h 325755"/>
              <a:gd name="connsiteX9" fmla="*/ 165735 w 514350"/>
              <a:gd name="connsiteY9" fmla="*/ 1905 h 325755"/>
              <a:gd name="connsiteX10" fmla="*/ 171450 w 514350"/>
              <a:gd name="connsiteY10" fmla="*/ 0 h 325755"/>
              <a:gd name="connsiteX11" fmla="*/ 255270 w 514350"/>
              <a:gd name="connsiteY11" fmla="*/ 3810 h 325755"/>
              <a:gd name="connsiteX12" fmla="*/ 260985 w 514350"/>
              <a:gd name="connsiteY12" fmla="*/ 5715 h 325755"/>
              <a:gd name="connsiteX13" fmla="*/ 287655 w 514350"/>
              <a:gd name="connsiteY13" fmla="*/ 7620 h 325755"/>
              <a:gd name="connsiteX14" fmla="*/ 297180 w 514350"/>
              <a:gd name="connsiteY14" fmla="*/ 9525 h 325755"/>
              <a:gd name="connsiteX15" fmla="*/ 314325 w 514350"/>
              <a:gd name="connsiteY15" fmla="*/ 11430 h 325755"/>
              <a:gd name="connsiteX16" fmla="*/ 325755 w 514350"/>
              <a:gd name="connsiteY16" fmla="*/ 15240 h 325755"/>
              <a:gd name="connsiteX17" fmla="*/ 335280 w 514350"/>
              <a:gd name="connsiteY17" fmla="*/ 17145 h 325755"/>
              <a:gd name="connsiteX18" fmla="*/ 346710 w 514350"/>
              <a:gd name="connsiteY18" fmla="*/ 20955 h 325755"/>
              <a:gd name="connsiteX19" fmla="*/ 358140 w 514350"/>
              <a:gd name="connsiteY19" fmla="*/ 22860 h 325755"/>
              <a:gd name="connsiteX20" fmla="*/ 363855 w 514350"/>
              <a:gd name="connsiteY20" fmla="*/ 24765 h 325755"/>
              <a:gd name="connsiteX21" fmla="*/ 371475 w 514350"/>
              <a:gd name="connsiteY21" fmla="*/ 26670 h 325755"/>
              <a:gd name="connsiteX22" fmla="*/ 382905 w 514350"/>
              <a:gd name="connsiteY22" fmla="*/ 30480 h 325755"/>
              <a:gd name="connsiteX23" fmla="*/ 394335 w 514350"/>
              <a:gd name="connsiteY23" fmla="*/ 32385 h 325755"/>
              <a:gd name="connsiteX24" fmla="*/ 407670 w 514350"/>
              <a:gd name="connsiteY24" fmla="*/ 38100 h 325755"/>
              <a:gd name="connsiteX25" fmla="*/ 419100 w 514350"/>
              <a:gd name="connsiteY25" fmla="*/ 45720 h 325755"/>
              <a:gd name="connsiteX26" fmla="*/ 424815 w 514350"/>
              <a:gd name="connsiteY26" fmla="*/ 49530 h 325755"/>
              <a:gd name="connsiteX27" fmla="*/ 430530 w 514350"/>
              <a:gd name="connsiteY27" fmla="*/ 51435 h 325755"/>
              <a:gd name="connsiteX28" fmla="*/ 436245 w 514350"/>
              <a:gd name="connsiteY28" fmla="*/ 57150 h 325755"/>
              <a:gd name="connsiteX29" fmla="*/ 447675 w 514350"/>
              <a:gd name="connsiteY29" fmla="*/ 64770 h 325755"/>
              <a:gd name="connsiteX30" fmla="*/ 451485 w 514350"/>
              <a:gd name="connsiteY30" fmla="*/ 70485 h 325755"/>
              <a:gd name="connsiteX31" fmla="*/ 462915 w 514350"/>
              <a:gd name="connsiteY31" fmla="*/ 78105 h 325755"/>
              <a:gd name="connsiteX32" fmla="*/ 468630 w 514350"/>
              <a:gd name="connsiteY32" fmla="*/ 83820 h 325755"/>
              <a:gd name="connsiteX33" fmla="*/ 478155 w 514350"/>
              <a:gd name="connsiteY33" fmla="*/ 100965 h 325755"/>
              <a:gd name="connsiteX34" fmla="*/ 481965 w 514350"/>
              <a:gd name="connsiteY34" fmla="*/ 106680 h 325755"/>
              <a:gd name="connsiteX35" fmla="*/ 485775 w 514350"/>
              <a:gd name="connsiteY35" fmla="*/ 118110 h 325755"/>
              <a:gd name="connsiteX36" fmla="*/ 493395 w 514350"/>
              <a:gd name="connsiteY36" fmla="*/ 129540 h 325755"/>
              <a:gd name="connsiteX37" fmla="*/ 497205 w 514350"/>
              <a:gd name="connsiteY37" fmla="*/ 135255 h 325755"/>
              <a:gd name="connsiteX38" fmla="*/ 499110 w 514350"/>
              <a:gd name="connsiteY38" fmla="*/ 140970 h 325755"/>
              <a:gd name="connsiteX39" fmla="*/ 502920 w 514350"/>
              <a:gd name="connsiteY39" fmla="*/ 146685 h 325755"/>
              <a:gd name="connsiteX40" fmla="*/ 504825 w 514350"/>
              <a:gd name="connsiteY40" fmla="*/ 152400 h 325755"/>
              <a:gd name="connsiteX41" fmla="*/ 508635 w 514350"/>
              <a:gd name="connsiteY41" fmla="*/ 158115 h 325755"/>
              <a:gd name="connsiteX42" fmla="*/ 512445 w 514350"/>
              <a:gd name="connsiteY42" fmla="*/ 169545 h 325755"/>
              <a:gd name="connsiteX43" fmla="*/ 514350 w 514350"/>
              <a:gd name="connsiteY43" fmla="*/ 175260 h 325755"/>
              <a:gd name="connsiteX44" fmla="*/ 510540 w 514350"/>
              <a:gd name="connsiteY44" fmla="*/ 234315 h 325755"/>
              <a:gd name="connsiteX45" fmla="*/ 508635 w 514350"/>
              <a:gd name="connsiteY45" fmla="*/ 247650 h 325755"/>
              <a:gd name="connsiteX46" fmla="*/ 504825 w 514350"/>
              <a:gd name="connsiteY46" fmla="*/ 253365 h 325755"/>
              <a:gd name="connsiteX47" fmla="*/ 497205 w 514350"/>
              <a:gd name="connsiteY47" fmla="*/ 270510 h 325755"/>
              <a:gd name="connsiteX48" fmla="*/ 495300 w 514350"/>
              <a:gd name="connsiteY48" fmla="*/ 289560 h 325755"/>
              <a:gd name="connsiteX49" fmla="*/ 493395 w 514350"/>
              <a:gd name="connsiteY49" fmla="*/ 295275 h 325755"/>
              <a:gd name="connsiteX50" fmla="*/ 481965 w 514350"/>
              <a:gd name="connsiteY50" fmla="*/ 299085 h 325755"/>
              <a:gd name="connsiteX51" fmla="*/ 476250 w 514350"/>
              <a:gd name="connsiteY51" fmla="*/ 300990 h 325755"/>
              <a:gd name="connsiteX52" fmla="*/ 466725 w 514350"/>
              <a:gd name="connsiteY52" fmla="*/ 308610 h 325755"/>
              <a:gd name="connsiteX53" fmla="*/ 462915 w 514350"/>
              <a:gd name="connsiteY53" fmla="*/ 314325 h 325755"/>
              <a:gd name="connsiteX54" fmla="*/ 457200 w 514350"/>
              <a:gd name="connsiteY54" fmla="*/ 316230 h 325755"/>
              <a:gd name="connsiteX55" fmla="*/ 451485 w 514350"/>
              <a:gd name="connsiteY55" fmla="*/ 320040 h 325755"/>
              <a:gd name="connsiteX56" fmla="*/ 436245 w 514350"/>
              <a:gd name="connsiteY56" fmla="*/ 323850 h 325755"/>
              <a:gd name="connsiteX57" fmla="*/ 430530 w 514350"/>
              <a:gd name="connsiteY57" fmla="*/ 325755 h 325755"/>
              <a:gd name="connsiteX58" fmla="*/ 411480 w 514350"/>
              <a:gd name="connsiteY58" fmla="*/ 320040 h 325755"/>
              <a:gd name="connsiteX59" fmla="*/ 405765 w 514350"/>
              <a:gd name="connsiteY59" fmla="*/ 318135 h 325755"/>
              <a:gd name="connsiteX60" fmla="*/ 400050 w 514350"/>
              <a:gd name="connsiteY60" fmla="*/ 316230 h 325755"/>
              <a:gd name="connsiteX61" fmla="*/ 382905 w 514350"/>
              <a:gd name="connsiteY61" fmla="*/ 304800 h 325755"/>
              <a:gd name="connsiteX62" fmla="*/ 377190 w 514350"/>
              <a:gd name="connsiteY62" fmla="*/ 300990 h 325755"/>
              <a:gd name="connsiteX63" fmla="*/ 371475 w 514350"/>
              <a:gd name="connsiteY63" fmla="*/ 299085 h 325755"/>
              <a:gd name="connsiteX64" fmla="*/ 360045 w 514350"/>
              <a:gd name="connsiteY64" fmla="*/ 291465 h 325755"/>
              <a:gd name="connsiteX65" fmla="*/ 356235 w 514350"/>
              <a:gd name="connsiteY65" fmla="*/ 285750 h 325755"/>
              <a:gd name="connsiteX66" fmla="*/ 354330 w 514350"/>
              <a:gd name="connsiteY66" fmla="*/ 280035 h 325755"/>
              <a:gd name="connsiteX67" fmla="*/ 348615 w 514350"/>
              <a:gd name="connsiteY67" fmla="*/ 276225 h 325755"/>
              <a:gd name="connsiteX68" fmla="*/ 339090 w 514350"/>
              <a:gd name="connsiteY68" fmla="*/ 259080 h 325755"/>
              <a:gd name="connsiteX69" fmla="*/ 335280 w 514350"/>
              <a:gd name="connsiteY69" fmla="*/ 253365 h 325755"/>
              <a:gd name="connsiteX70" fmla="*/ 323850 w 514350"/>
              <a:gd name="connsiteY70" fmla="*/ 249555 h 325755"/>
              <a:gd name="connsiteX71" fmla="*/ 320040 w 514350"/>
              <a:gd name="connsiteY71" fmla="*/ 243840 h 325755"/>
              <a:gd name="connsiteX72" fmla="*/ 314325 w 514350"/>
              <a:gd name="connsiteY72" fmla="*/ 240030 h 325755"/>
              <a:gd name="connsiteX73" fmla="*/ 308610 w 514350"/>
              <a:gd name="connsiteY73" fmla="*/ 228600 h 325755"/>
              <a:gd name="connsiteX74" fmla="*/ 302895 w 514350"/>
              <a:gd name="connsiteY74" fmla="*/ 226695 h 325755"/>
              <a:gd name="connsiteX75" fmla="*/ 287655 w 514350"/>
              <a:gd name="connsiteY75" fmla="*/ 213360 h 325755"/>
              <a:gd name="connsiteX76" fmla="*/ 281940 w 514350"/>
              <a:gd name="connsiteY76" fmla="*/ 209550 h 325755"/>
              <a:gd name="connsiteX77" fmla="*/ 276225 w 514350"/>
              <a:gd name="connsiteY77" fmla="*/ 207645 h 325755"/>
              <a:gd name="connsiteX78" fmla="*/ 270510 w 514350"/>
              <a:gd name="connsiteY78" fmla="*/ 203835 h 325755"/>
              <a:gd name="connsiteX79" fmla="*/ 262890 w 514350"/>
              <a:gd name="connsiteY79" fmla="*/ 201930 h 325755"/>
              <a:gd name="connsiteX80" fmla="*/ 180975 w 514350"/>
              <a:gd name="connsiteY80" fmla="*/ 196215 h 325755"/>
              <a:gd name="connsiteX81" fmla="*/ 131445 w 514350"/>
              <a:gd name="connsiteY81" fmla="*/ 192405 h 325755"/>
              <a:gd name="connsiteX82" fmla="*/ 114300 w 514350"/>
              <a:gd name="connsiteY82" fmla="*/ 190500 h 325755"/>
              <a:gd name="connsiteX83" fmla="*/ 91440 w 514350"/>
              <a:gd name="connsiteY83" fmla="*/ 186690 h 325755"/>
              <a:gd name="connsiteX84" fmla="*/ 55245 w 514350"/>
              <a:gd name="connsiteY84" fmla="*/ 182880 h 325755"/>
              <a:gd name="connsiteX85" fmla="*/ 45720 w 514350"/>
              <a:gd name="connsiteY85" fmla="*/ 180975 h 325755"/>
              <a:gd name="connsiteX86" fmla="*/ 34290 w 514350"/>
              <a:gd name="connsiteY86" fmla="*/ 177165 h 325755"/>
              <a:gd name="connsiteX87" fmla="*/ 28575 w 514350"/>
              <a:gd name="connsiteY87" fmla="*/ 175260 h 325755"/>
              <a:gd name="connsiteX88" fmla="*/ 17145 w 514350"/>
              <a:gd name="connsiteY88" fmla="*/ 167640 h 325755"/>
              <a:gd name="connsiteX89" fmla="*/ 11430 w 514350"/>
              <a:gd name="connsiteY89" fmla="*/ 156210 h 325755"/>
              <a:gd name="connsiteX90" fmla="*/ 5715 w 514350"/>
              <a:gd name="connsiteY90" fmla="*/ 152400 h 325755"/>
              <a:gd name="connsiteX91" fmla="*/ 3810 w 514350"/>
              <a:gd name="connsiteY91" fmla="*/ 146685 h 325755"/>
              <a:gd name="connsiteX92" fmla="*/ 0 w 514350"/>
              <a:gd name="connsiteY92" fmla="*/ 140970 h 325755"/>
              <a:gd name="connsiteX93" fmla="*/ 9525 w 514350"/>
              <a:gd name="connsiteY93" fmla="*/ 131445 h 325755"/>
              <a:gd name="connsiteX94" fmla="*/ 9525 w 514350"/>
              <a:gd name="connsiteY94" fmla="*/ 120015 h 325755"/>
              <a:gd name="connsiteX95" fmla="*/ 11430 w 514350"/>
              <a:gd name="connsiteY95" fmla="*/ 95250 h 325755"/>
              <a:gd name="connsiteX96" fmla="*/ 13335 w 514350"/>
              <a:gd name="connsiteY96" fmla="*/ 89535 h 325755"/>
              <a:gd name="connsiteX97" fmla="*/ 24765 w 514350"/>
              <a:gd name="connsiteY97" fmla="*/ 80010 h 325755"/>
              <a:gd name="connsiteX98" fmla="*/ 34290 w 514350"/>
              <a:gd name="connsiteY98" fmla="*/ 70485 h 325755"/>
              <a:gd name="connsiteX99" fmla="*/ 40005 w 514350"/>
              <a:gd name="connsiteY99" fmla="*/ 68580 h 325755"/>
              <a:gd name="connsiteX100" fmla="*/ 51435 w 514350"/>
              <a:gd name="connsiteY100" fmla="*/ 60960 h 325755"/>
              <a:gd name="connsiteX101" fmla="*/ 64770 w 514350"/>
              <a:gd name="connsiteY101" fmla="*/ 43815 h 325755"/>
              <a:gd name="connsiteX102" fmla="*/ 76200 w 514350"/>
              <a:gd name="connsiteY102" fmla="*/ 36195 h 325755"/>
              <a:gd name="connsiteX103" fmla="*/ 57150 w 514350"/>
              <a:gd name="connsiteY103" fmla="*/ 36195 h 32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514350" h="325755">
                <a:moveTo>
                  <a:pt x="57150" y="36195"/>
                </a:moveTo>
                <a:cubicBezTo>
                  <a:pt x="55563" y="35560"/>
                  <a:pt x="63331" y="33102"/>
                  <a:pt x="66675" y="32385"/>
                </a:cubicBezTo>
                <a:cubicBezTo>
                  <a:pt x="72298" y="31180"/>
                  <a:pt x="78128" y="31293"/>
                  <a:pt x="83820" y="30480"/>
                </a:cubicBezTo>
                <a:cubicBezTo>
                  <a:pt x="87025" y="30022"/>
                  <a:pt x="90204" y="29360"/>
                  <a:pt x="93345" y="28575"/>
                </a:cubicBezTo>
                <a:cubicBezTo>
                  <a:pt x="105255" y="25597"/>
                  <a:pt x="92802" y="28181"/>
                  <a:pt x="104775" y="22860"/>
                </a:cubicBezTo>
                <a:cubicBezTo>
                  <a:pt x="115783" y="17968"/>
                  <a:pt x="119337" y="19276"/>
                  <a:pt x="131445" y="15240"/>
                </a:cubicBezTo>
                <a:cubicBezTo>
                  <a:pt x="135255" y="13970"/>
                  <a:pt x="139533" y="13658"/>
                  <a:pt x="142875" y="11430"/>
                </a:cubicBezTo>
                <a:cubicBezTo>
                  <a:pt x="144780" y="10160"/>
                  <a:pt x="146498" y="8550"/>
                  <a:pt x="148590" y="7620"/>
                </a:cubicBezTo>
                <a:cubicBezTo>
                  <a:pt x="152260" y="5989"/>
                  <a:pt x="156210" y="5080"/>
                  <a:pt x="160020" y="3810"/>
                </a:cubicBezTo>
                <a:lnTo>
                  <a:pt x="165735" y="1905"/>
                </a:lnTo>
                <a:lnTo>
                  <a:pt x="171450" y="0"/>
                </a:lnTo>
                <a:lnTo>
                  <a:pt x="255270" y="3810"/>
                </a:lnTo>
                <a:cubicBezTo>
                  <a:pt x="257270" y="3992"/>
                  <a:pt x="258991" y="5480"/>
                  <a:pt x="260985" y="5715"/>
                </a:cubicBezTo>
                <a:cubicBezTo>
                  <a:pt x="269837" y="6756"/>
                  <a:pt x="278765" y="6985"/>
                  <a:pt x="287655" y="7620"/>
                </a:cubicBezTo>
                <a:cubicBezTo>
                  <a:pt x="290830" y="8255"/>
                  <a:pt x="293975" y="9067"/>
                  <a:pt x="297180" y="9525"/>
                </a:cubicBezTo>
                <a:cubicBezTo>
                  <a:pt x="302872" y="10338"/>
                  <a:pt x="308686" y="10302"/>
                  <a:pt x="314325" y="11430"/>
                </a:cubicBezTo>
                <a:cubicBezTo>
                  <a:pt x="318263" y="12218"/>
                  <a:pt x="321817" y="14452"/>
                  <a:pt x="325755" y="15240"/>
                </a:cubicBezTo>
                <a:cubicBezTo>
                  <a:pt x="328930" y="15875"/>
                  <a:pt x="332156" y="16293"/>
                  <a:pt x="335280" y="17145"/>
                </a:cubicBezTo>
                <a:cubicBezTo>
                  <a:pt x="339155" y="18202"/>
                  <a:pt x="342749" y="20295"/>
                  <a:pt x="346710" y="20955"/>
                </a:cubicBezTo>
                <a:cubicBezTo>
                  <a:pt x="350520" y="21590"/>
                  <a:pt x="354369" y="22022"/>
                  <a:pt x="358140" y="22860"/>
                </a:cubicBezTo>
                <a:cubicBezTo>
                  <a:pt x="360100" y="23296"/>
                  <a:pt x="361924" y="24213"/>
                  <a:pt x="363855" y="24765"/>
                </a:cubicBezTo>
                <a:cubicBezTo>
                  <a:pt x="366372" y="25484"/>
                  <a:pt x="368967" y="25918"/>
                  <a:pt x="371475" y="26670"/>
                </a:cubicBezTo>
                <a:cubicBezTo>
                  <a:pt x="375322" y="27824"/>
                  <a:pt x="378944" y="29820"/>
                  <a:pt x="382905" y="30480"/>
                </a:cubicBezTo>
                <a:lnTo>
                  <a:pt x="394335" y="32385"/>
                </a:lnTo>
                <a:cubicBezTo>
                  <a:pt x="415137" y="46253"/>
                  <a:pt x="383067" y="25799"/>
                  <a:pt x="407670" y="38100"/>
                </a:cubicBezTo>
                <a:cubicBezTo>
                  <a:pt x="411766" y="40148"/>
                  <a:pt x="415290" y="43180"/>
                  <a:pt x="419100" y="45720"/>
                </a:cubicBezTo>
                <a:cubicBezTo>
                  <a:pt x="421005" y="46990"/>
                  <a:pt x="422643" y="48806"/>
                  <a:pt x="424815" y="49530"/>
                </a:cubicBezTo>
                <a:lnTo>
                  <a:pt x="430530" y="51435"/>
                </a:lnTo>
                <a:cubicBezTo>
                  <a:pt x="432435" y="53340"/>
                  <a:pt x="434118" y="55496"/>
                  <a:pt x="436245" y="57150"/>
                </a:cubicBezTo>
                <a:cubicBezTo>
                  <a:pt x="439859" y="59961"/>
                  <a:pt x="447675" y="64770"/>
                  <a:pt x="447675" y="64770"/>
                </a:cubicBezTo>
                <a:cubicBezTo>
                  <a:pt x="448945" y="66675"/>
                  <a:pt x="449762" y="68977"/>
                  <a:pt x="451485" y="70485"/>
                </a:cubicBezTo>
                <a:cubicBezTo>
                  <a:pt x="454931" y="73500"/>
                  <a:pt x="459677" y="74867"/>
                  <a:pt x="462915" y="78105"/>
                </a:cubicBezTo>
                <a:lnTo>
                  <a:pt x="468630" y="83820"/>
                </a:lnTo>
                <a:cubicBezTo>
                  <a:pt x="471983" y="93879"/>
                  <a:pt x="469421" y="87864"/>
                  <a:pt x="478155" y="100965"/>
                </a:cubicBezTo>
                <a:cubicBezTo>
                  <a:pt x="479425" y="102870"/>
                  <a:pt x="481241" y="104508"/>
                  <a:pt x="481965" y="106680"/>
                </a:cubicBezTo>
                <a:cubicBezTo>
                  <a:pt x="483235" y="110490"/>
                  <a:pt x="483547" y="114768"/>
                  <a:pt x="485775" y="118110"/>
                </a:cubicBezTo>
                <a:lnTo>
                  <a:pt x="493395" y="129540"/>
                </a:lnTo>
                <a:cubicBezTo>
                  <a:pt x="494665" y="131445"/>
                  <a:pt x="496481" y="133083"/>
                  <a:pt x="497205" y="135255"/>
                </a:cubicBezTo>
                <a:cubicBezTo>
                  <a:pt x="497840" y="137160"/>
                  <a:pt x="498212" y="139174"/>
                  <a:pt x="499110" y="140970"/>
                </a:cubicBezTo>
                <a:cubicBezTo>
                  <a:pt x="500134" y="143018"/>
                  <a:pt x="501896" y="144637"/>
                  <a:pt x="502920" y="146685"/>
                </a:cubicBezTo>
                <a:cubicBezTo>
                  <a:pt x="503818" y="148481"/>
                  <a:pt x="503927" y="150604"/>
                  <a:pt x="504825" y="152400"/>
                </a:cubicBezTo>
                <a:cubicBezTo>
                  <a:pt x="505849" y="154448"/>
                  <a:pt x="507705" y="156023"/>
                  <a:pt x="508635" y="158115"/>
                </a:cubicBezTo>
                <a:cubicBezTo>
                  <a:pt x="510266" y="161785"/>
                  <a:pt x="511175" y="165735"/>
                  <a:pt x="512445" y="169545"/>
                </a:cubicBezTo>
                <a:lnTo>
                  <a:pt x="514350" y="175260"/>
                </a:lnTo>
                <a:cubicBezTo>
                  <a:pt x="513252" y="196114"/>
                  <a:pt x="512683" y="213957"/>
                  <a:pt x="510540" y="234315"/>
                </a:cubicBezTo>
                <a:cubicBezTo>
                  <a:pt x="510070" y="238780"/>
                  <a:pt x="509925" y="243349"/>
                  <a:pt x="508635" y="247650"/>
                </a:cubicBezTo>
                <a:cubicBezTo>
                  <a:pt x="507977" y="249843"/>
                  <a:pt x="505755" y="251273"/>
                  <a:pt x="504825" y="253365"/>
                </a:cubicBezTo>
                <a:cubicBezTo>
                  <a:pt x="495757" y="273768"/>
                  <a:pt x="505828" y="257576"/>
                  <a:pt x="497205" y="270510"/>
                </a:cubicBezTo>
                <a:cubicBezTo>
                  <a:pt x="496570" y="276860"/>
                  <a:pt x="496270" y="283253"/>
                  <a:pt x="495300" y="289560"/>
                </a:cubicBezTo>
                <a:cubicBezTo>
                  <a:pt x="494995" y="291545"/>
                  <a:pt x="495029" y="294108"/>
                  <a:pt x="493395" y="295275"/>
                </a:cubicBezTo>
                <a:cubicBezTo>
                  <a:pt x="490127" y="297609"/>
                  <a:pt x="485775" y="297815"/>
                  <a:pt x="481965" y="299085"/>
                </a:cubicBezTo>
                <a:lnTo>
                  <a:pt x="476250" y="300990"/>
                </a:lnTo>
                <a:cubicBezTo>
                  <a:pt x="465331" y="317368"/>
                  <a:pt x="479870" y="298094"/>
                  <a:pt x="466725" y="308610"/>
                </a:cubicBezTo>
                <a:cubicBezTo>
                  <a:pt x="464937" y="310040"/>
                  <a:pt x="464703" y="312895"/>
                  <a:pt x="462915" y="314325"/>
                </a:cubicBezTo>
                <a:cubicBezTo>
                  <a:pt x="461347" y="315579"/>
                  <a:pt x="458996" y="315332"/>
                  <a:pt x="457200" y="316230"/>
                </a:cubicBezTo>
                <a:cubicBezTo>
                  <a:pt x="455152" y="317254"/>
                  <a:pt x="453637" y="319258"/>
                  <a:pt x="451485" y="320040"/>
                </a:cubicBezTo>
                <a:cubicBezTo>
                  <a:pt x="446564" y="321829"/>
                  <a:pt x="441213" y="322194"/>
                  <a:pt x="436245" y="323850"/>
                </a:cubicBezTo>
                <a:lnTo>
                  <a:pt x="430530" y="325755"/>
                </a:lnTo>
                <a:cubicBezTo>
                  <a:pt x="419014" y="322876"/>
                  <a:pt x="425394" y="324678"/>
                  <a:pt x="411480" y="320040"/>
                </a:cubicBezTo>
                <a:lnTo>
                  <a:pt x="405765" y="318135"/>
                </a:lnTo>
                <a:cubicBezTo>
                  <a:pt x="403860" y="317500"/>
                  <a:pt x="401721" y="317344"/>
                  <a:pt x="400050" y="316230"/>
                </a:cubicBezTo>
                <a:lnTo>
                  <a:pt x="382905" y="304800"/>
                </a:lnTo>
                <a:cubicBezTo>
                  <a:pt x="381000" y="303530"/>
                  <a:pt x="379362" y="301714"/>
                  <a:pt x="377190" y="300990"/>
                </a:cubicBezTo>
                <a:cubicBezTo>
                  <a:pt x="375285" y="300355"/>
                  <a:pt x="373230" y="300060"/>
                  <a:pt x="371475" y="299085"/>
                </a:cubicBezTo>
                <a:cubicBezTo>
                  <a:pt x="367472" y="296861"/>
                  <a:pt x="360045" y="291465"/>
                  <a:pt x="360045" y="291465"/>
                </a:cubicBezTo>
                <a:cubicBezTo>
                  <a:pt x="358775" y="289560"/>
                  <a:pt x="357259" y="287798"/>
                  <a:pt x="356235" y="285750"/>
                </a:cubicBezTo>
                <a:cubicBezTo>
                  <a:pt x="355337" y="283954"/>
                  <a:pt x="355584" y="281603"/>
                  <a:pt x="354330" y="280035"/>
                </a:cubicBezTo>
                <a:cubicBezTo>
                  <a:pt x="352900" y="278247"/>
                  <a:pt x="350520" y="277495"/>
                  <a:pt x="348615" y="276225"/>
                </a:cubicBezTo>
                <a:cubicBezTo>
                  <a:pt x="345262" y="266166"/>
                  <a:pt x="347824" y="272181"/>
                  <a:pt x="339090" y="259080"/>
                </a:cubicBezTo>
                <a:cubicBezTo>
                  <a:pt x="337820" y="257175"/>
                  <a:pt x="337452" y="254089"/>
                  <a:pt x="335280" y="253365"/>
                </a:cubicBezTo>
                <a:lnTo>
                  <a:pt x="323850" y="249555"/>
                </a:lnTo>
                <a:cubicBezTo>
                  <a:pt x="322580" y="247650"/>
                  <a:pt x="321659" y="245459"/>
                  <a:pt x="320040" y="243840"/>
                </a:cubicBezTo>
                <a:cubicBezTo>
                  <a:pt x="318421" y="242221"/>
                  <a:pt x="315755" y="241818"/>
                  <a:pt x="314325" y="240030"/>
                </a:cubicBezTo>
                <a:cubicBezTo>
                  <a:pt x="308190" y="232361"/>
                  <a:pt x="317532" y="235737"/>
                  <a:pt x="308610" y="228600"/>
                </a:cubicBezTo>
                <a:cubicBezTo>
                  <a:pt x="307042" y="227346"/>
                  <a:pt x="304800" y="227330"/>
                  <a:pt x="302895" y="226695"/>
                </a:cubicBezTo>
                <a:cubicBezTo>
                  <a:pt x="296545" y="217170"/>
                  <a:pt x="300990" y="222250"/>
                  <a:pt x="287655" y="213360"/>
                </a:cubicBezTo>
                <a:cubicBezTo>
                  <a:pt x="285750" y="212090"/>
                  <a:pt x="284112" y="210274"/>
                  <a:pt x="281940" y="209550"/>
                </a:cubicBezTo>
                <a:cubicBezTo>
                  <a:pt x="280035" y="208915"/>
                  <a:pt x="278021" y="208543"/>
                  <a:pt x="276225" y="207645"/>
                </a:cubicBezTo>
                <a:cubicBezTo>
                  <a:pt x="274177" y="206621"/>
                  <a:pt x="272614" y="204737"/>
                  <a:pt x="270510" y="203835"/>
                </a:cubicBezTo>
                <a:cubicBezTo>
                  <a:pt x="268104" y="202804"/>
                  <a:pt x="265398" y="202682"/>
                  <a:pt x="262890" y="201930"/>
                </a:cubicBezTo>
                <a:cubicBezTo>
                  <a:pt x="225044" y="190576"/>
                  <a:pt x="279578" y="198880"/>
                  <a:pt x="180975" y="196215"/>
                </a:cubicBezTo>
                <a:cubicBezTo>
                  <a:pt x="151701" y="192033"/>
                  <a:pt x="182829" y="196075"/>
                  <a:pt x="131445" y="192405"/>
                </a:cubicBezTo>
                <a:cubicBezTo>
                  <a:pt x="125709" y="191995"/>
                  <a:pt x="120015" y="191135"/>
                  <a:pt x="114300" y="190500"/>
                </a:cubicBezTo>
                <a:cubicBezTo>
                  <a:pt x="103576" y="186925"/>
                  <a:pt x="109305" y="188391"/>
                  <a:pt x="91440" y="186690"/>
                </a:cubicBezTo>
                <a:cubicBezTo>
                  <a:pt x="71416" y="184783"/>
                  <a:pt x="71857" y="185649"/>
                  <a:pt x="55245" y="182880"/>
                </a:cubicBezTo>
                <a:cubicBezTo>
                  <a:pt x="52051" y="182348"/>
                  <a:pt x="48844" y="181827"/>
                  <a:pt x="45720" y="180975"/>
                </a:cubicBezTo>
                <a:cubicBezTo>
                  <a:pt x="41845" y="179918"/>
                  <a:pt x="38100" y="178435"/>
                  <a:pt x="34290" y="177165"/>
                </a:cubicBezTo>
                <a:cubicBezTo>
                  <a:pt x="32385" y="176530"/>
                  <a:pt x="30246" y="176374"/>
                  <a:pt x="28575" y="175260"/>
                </a:cubicBezTo>
                <a:lnTo>
                  <a:pt x="17145" y="167640"/>
                </a:lnTo>
                <a:cubicBezTo>
                  <a:pt x="15596" y="162992"/>
                  <a:pt x="15123" y="159903"/>
                  <a:pt x="11430" y="156210"/>
                </a:cubicBezTo>
                <a:cubicBezTo>
                  <a:pt x="9811" y="154591"/>
                  <a:pt x="7620" y="153670"/>
                  <a:pt x="5715" y="152400"/>
                </a:cubicBezTo>
                <a:cubicBezTo>
                  <a:pt x="5080" y="150495"/>
                  <a:pt x="4708" y="148481"/>
                  <a:pt x="3810" y="146685"/>
                </a:cubicBezTo>
                <a:cubicBezTo>
                  <a:pt x="2786" y="144637"/>
                  <a:pt x="0" y="143260"/>
                  <a:pt x="0" y="140970"/>
                </a:cubicBezTo>
                <a:cubicBezTo>
                  <a:pt x="0" y="136737"/>
                  <a:pt x="6985" y="133138"/>
                  <a:pt x="9525" y="131445"/>
                </a:cubicBezTo>
                <a:cubicBezTo>
                  <a:pt x="14605" y="116205"/>
                  <a:pt x="9525" y="135255"/>
                  <a:pt x="9525" y="120015"/>
                </a:cubicBezTo>
                <a:cubicBezTo>
                  <a:pt x="9525" y="111736"/>
                  <a:pt x="10403" y="103465"/>
                  <a:pt x="11430" y="95250"/>
                </a:cubicBezTo>
                <a:cubicBezTo>
                  <a:pt x="11679" y="93257"/>
                  <a:pt x="12221" y="91206"/>
                  <a:pt x="13335" y="89535"/>
                </a:cubicBezTo>
                <a:cubicBezTo>
                  <a:pt x="16269" y="85135"/>
                  <a:pt x="20548" y="82821"/>
                  <a:pt x="24765" y="80010"/>
                </a:cubicBezTo>
                <a:cubicBezTo>
                  <a:pt x="28575" y="74295"/>
                  <a:pt x="27940" y="73660"/>
                  <a:pt x="34290" y="70485"/>
                </a:cubicBezTo>
                <a:cubicBezTo>
                  <a:pt x="36086" y="69587"/>
                  <a:pt x="38250" y="69555"/>
                  <a:pt x="40005" y="68580"/>
                </a:cubicBezTo>
                <a:cubicBezTo>
                  <a:pt x="44008" y="66356"/>
                  <a:pt x="51435" y="60960"/>
                  <a:pt x="51435" y="60960"/>
                </a:cubicBezTo>
                <a:cubicBezTo>
                  <a:pt x="55867" y="54312"/>
                  <a:pt x="58572" y="48636"/>
                  <a:pt x="64770" y="43815"/>
                </a:cubicBezTo>
                <a:cubicBezTo>
                  <a:pt x="68384" y="41004"/>
                  <a:pt x="72537" y="38942"/>
                  <a:pt x="76200" y="36195"/>
                </a:cubicBezTo>
                <a:cubicBezTo>
                  <a:pt x="84836" y="29718"/>
                  <a:pt x="58737" y="36830"/>
                  <a:pt x="57150" y="36195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TextBox 17"/>
          <p:cNvSpPr txBox="1"/>
          <p:nvPr/>
        </p:nvSpPr>
        <p:spPr>
          <a:xfrm>
            <a:off x="1608882" y="2199719"/>
            <a:ext cx="498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Does matter in respect to commitment (fanaticism)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47577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-258618" y="-24476"/>
            <a:ext cx="9414409" cy="6858000"/>
            <a:chOff x="0" y="-15240"/>
            <a:chExt cx="9146555" cy="6858000"/>
          </a:xfrm>
        </p:grpSpPr>
        <p:sp>
          <p:nvSpPr>
            <p:cNvPr id="4" name="Rectangle 3"/>
            <p:cNvSpPr/>
            <p:nvPr/>
          </p:nvSpPr>
          <p:spPr>
            <a:xfrm>
              <a:off x="0" y="-15240"/>
              <a:ext cx="9144000" cy="6858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solidFill>
                  <a:schemeClr val="bg1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5534675" y="-15240"/>
              <a:ext cx="3611880" cy="2971800"/>
            </a:xfrm>
            <a:custGeom>
              <a:avLst/>
              <a:gdLst>
                <a:gd name="connsiteX0" fmla="*/ 3581400 w 3611880"/>
                <a:gd name="connsiteY0" fmla="*/ 30480 h 2971800"/>
                <a:gd name="connsiteX1" fmla="*/ 3611880 w 3611880"/>
                <a:gd name="connsiteY1" fmla="*/ 2971800 h 2971800"/>
                <a:gd name="connsiteX2" fmla="*/ 0 w 3611880"/>
                <a:gd name="connsiteY2" fmla="*/ 0 h 2971800"/>
                <a:gd name="connsiteX3" fmla="*/ 3581400 w 3611880"/>
                <a:gd name="connsiteY3" fmla="*/ 3048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11880" h="2971800">
                  <a:moveTo>
                    <a:pt x="3581400" y="30480"/>
                  </a:moveTo>
                  <a:lnTo>
                    <a:pt x="3611880" y="2971800"/>
                  </a:lnTo>
                  <a:lnTo>
                    <a:pt x="0" y="0"/>
                  </a:lnTo>
                  <a:lnTo>
                    <a:pt x="3581400" y="3048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137" y="2272476"/>
            <a:ext cx="8280332" cy="1470025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Thank y   u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4952" y="4414525"/>
            <a:ext cx="7212464" cy="1752600"/>
          </a:xfrm>
          <a:solidFill>
            <a:schemeClr val="tx2">
              <a:lumMod val="75000"/>
            </a:schemeClr>
          </a:solidFill>
        </p:spPr>
        <p:txBody>
          <a:bodyPr>
            <a:normAutofit fontScale="40000" lnSpcReduction="2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Ricardo Cayolla</a:t>
            </a:r>
            <a:r>
              <a:rPr lang="en-US" baseline="30000" dirty="0">
                <a:solidFill>
                  <a:schemeClr val="bg1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, Marc Fetscherin</a:t>
            </a:r>
            <a:r>
              <a:rPr lang="en-US" baseline="30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Sónia</a:t>
            </a:r>
            <a:r>
              <a:rPr lang="en-US" dirty="0">
                <a:solidFill>
                  <a:schemeClr val="bg1"/>
                </a:solidFill>
              </a:rPr>
              <a:t> Costa</a:t>
            </a:r>
            <a:r>
              <a:rPr lang="en-US" baseline="30000" dirty="0">
                <a:solidFill>
                  <a:schemeClr val="bg1"/>
                </a:solidFill>
              </a:rPr>
              <a:t>3,4</a:t>
            </a:r>
            <a:r>
              <a:rPr lang="en-US" dirty="0">
                <a:solidFill>
                  <a:schemeClr val="bg1"/>
                </a:solidFill>
              </a:rPr>
              <a:t>, I. </a:t>
            </a:r>
            <a:r>
              <a:rPr lang="en-US" dirty="0" err="1">
                <a:solidFill>
                  <a:schemeClr val="bg1"/>
                </a:solidFill>
              </a:rPr>
              <a:t>Catarina</a:t>
            </a:r>
            <a:r>
              <a:rPr lang="en-US" dirty="0">
                <a:solidFill>
                  <a:schemeClr val="bg1"/>
                </a:solidFill>
              </a:rPr>
              <a:t> Duarte</a:t>
            </a:r>
            <a:r>
              <a:rPr lang="en-US" baseline="30000" dirty="0">
                <a:solidFill>
                  <a:schemeClr val="bg1"/>
                </a:solidFill>
              </a:rPr>
              <a:t>4</a:t>
            </a:r>
            <a:r>
              <a:rPr lang="en-US" dirty="0">
                <a:solidFill>
                  <a:schemeClr val="bg1"/>
                </a:solidFill>
              </a:rPr>
              <a:t>, Miguel Castelo-Branco</a:t>
            </a:r>
            <a:r>
              <a:rPr lang="en-US" baseline="30000" dirty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</a:rPr>
              <a:t> 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1 – University of </a:t>
            </a:r>
            <a:r>
              <a:rPr lang="en-US" dirty="0" err="1">
                <a:solidFill>
                  <a:schemeClr val="bg1"/>
                </a:solidFill>
              </a:rPr>
              <a:t>Aveiro</a:t>
            </a:r>
            <a:endParaRPr lang="en-US" dirty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</a:rPr>
              <a:t>2 – Rollins College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3 –  CNBC – Centre of Neurosciences and Cell Biology UNIT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4 – Institute of Nuclear Sciences Applied to Health (ICNAS) - University of Coimbra, Portugal</a:t>
            </a:r>
          </a:p>
          <a:p>
            <a:pPr algn="l"/>
            <a:endParaRPr lang="en-US" dirty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</a:rPr>
              <a:t>Special thanks to José Paulo Santos (ISMAI)</a:t>
            </a:r>
          </a:p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hape 623"/>
          <p:cNvSpPr>
            <a:spLocks noChangeAspect="1"/>
          </p:cNvSpPr>
          <p:nvPr/>
        </p:nvSpPr>
        <p:spPr>
          <a:xfrm>
            <a:off x="5129829" y="2947324"/>
            <a:ext cx="245502" cy="2454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42" y="0"/>
                </a:moveTo>
                <a:cubicBezTo>
                  <a:pt x="7324" y="0"/>
                  <a:pt x="4802" y="1001"/>
                  <a:pt x="2881" y="3012"/>
                </a:cubicBezTo>
                <a:cubicBezTo>
                  <a:pt x="-961" y="7034"/>
                  <a:pt x="-961" y="13556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6"/>
                  <a:pt x="20639" y="7034"/>
                  <a:pt x="16797" y="3012"/>
                </a:cubicBezTo>
                <a:cubicBezTo>
                  <a:pt x="14876" y="1001"/>
                  <a:pt x="12360" y="0"/>
                  <a:pt x="9842" y="0"/>
                </a:cubicBezTo>
                <a:close/>
                <a:moveTo>
                  <a:pt x="6835" y="4840"/>
                </a:moveTo>
                <a:cubicBezTo>
                  <a:pt x="6963" y="4836"/>
                  <a:pt x="7097" y="4841"/>
                  <a:pt x="7229" y="4853"/>
                </a:cubicBezTo>
                <a:cubicBezTo>
                  <a:pt x="8503" y="4970"/>
                  <a:pt x="9533" y="5855"/>
                  <a:pt x="9928" y="7061"/>
                </a:cubicBezTo>
                <a:cubicBezTo>
                  <a:pt x="10319" y="5907"/>
                  <a:pt x="11313" y="5058"/>
                  <a:pt x="12535" y="4937"/>
                </a:cubicBezTo>
                <a:cubicBezTo>
                  <a:pt x="14621" y="4731"/>
                  <a:pt x="16332" y="6608"/>
                  <a:pt x="16280" y="8863"/>
                </a:cubicBezTo>
                <a:cubicBezTo>
                  <a:pt x="16256" y="9940"/>
                  <a:pt x="15845" y="10912"/>
                  <a:pt x="15186" y="11637"/>
                </a:cubicBezTo>
                <a:lnTo>
                  <a:pt x="9879" y="17192"/>
                </a:lnTo>
                <a:lnTo>
                  <a:pt x="4572" y="11637"/>
                </a:lnTo>
                <a:cubicBezTo>
                  <a:pt x="4438" y="11493"/>
                  <a:pt x="4317" y="11337"/>
                  <a:pt x="4203" y="11174"/>
                </a:cubicBezTo>
                <a:lnTo>
                  <a:pt x="5464" y="11174"/>
                </a:lnTo>
                <a:lnTo>
                  <a:pt x="6177" y="12796"/>
                </a:lnTo>
                <a:lnTo>
                  <a:pt x="7229" y="8985"/>
                </a:lnTo>
                <a:lnTo>
                  <a:pt x="8594" y="14495"/>
                </a:lnTo>
                <a:lnTo>
                  <a:pt x="9688" y="10041"/>
                </a:lnTo>
                <a:lnTo>
                  <a:pt x="10156" y="11135"/>
                </a:lnTo>
                <a:lnTo>
                  <a:pt x="10156" y="11174"/>
                </a:lnTo>
                <a:lnTo>
                  <a:pt x="10168" y="11174"/>
                </a:lnTo>
                <a:lnTo>
                  <a:pt x="11429" y="11174"/>
                </a:lnTo>
                <a:cubicBezTo>
                  <a:pt x="11458" y="11350"/>
                  <a:pt x="11538" y="11520"/>
                  <a:pt x="11668" y="11657"/>
                </a:cubicBezTo>
                <a:cubicBezTo>
                  <a:pt x="12005" y="12009"/>
                  <a:pt x="12549" y="12009"/>
                  <a:pt x="12886" y="11657"/>
                </a:cubicBezTo>
                <a:cubicBezTo>
                  <a:pt x="13223" y="11304"/>
                  <a:pt x="13223" y="10728"/>
                  <a:pt x="12886" y="10376"/>
                </a:cubicBezTo>
                <a:cubicBezTo>
                  <a:pt x="12717" y="10199"/>
                  <a:pt x="12498" y="10112"/>
                  <a:pt x="12277" y="10112"/>
                </a:cubicBezTo>
                <a:cubicBezTo>
                  <a:pt x="12056" y="10112"/>
                  <a:pt x="11837" y="10199"/>
                  <a:pt x="11668" y="10376"/>
                </a:cubicBezTo>
                <a:cubicBezTo>
                  <a:pt x="11538" y="10512"/>
                  <a:pt x="11458" y="10682"/>
                  <a:pt x="11429" y="10858"/>
                </a:cubicBezTo>
                <a:lnTo>
                  <a:pt x="10365" y="10858"/>
                </a:lnTo>
                <a:lnTo>
                  <a:pt x="9584" y="9121"/>
                </a:lnTo>
                <a:lnTo>
                  <a:pt x="8594" y="13047"/>
                </a:lnTo>
                <a:lnTo>
                  <a:pt x="7229" y="7537"/>
                </a:lnTo>
                <a:lnTo>
                  <a:pt x="6128" y="11972"/>
                </a:lnTo>
                <a:lnTo>
                  <a:pt x="5661" y="10871"/>
                </a:lnTo>
                <a:lnTo>
                  <a:pt x="5661" y="10858"/>
                </a:lnTo>
                <a:lnTo>
                  <a:pt x="4007" y="10858"/>
                </a:lnTo>
                <a:cubicBezTo>
                  <a:pt x="3663" y="10258"/>
                  <a:pt x="3457" y="9560"/>
                  <a:pt x="3441" y="8812"/>
                </a:cubicBezTo>
                <a:cubicBezTo>
                  <a:pt x="3395" y="6684"/>
                  <a:pt x="4911" y="4897"/>
                  <a:pt x="6835" y="4840"/>
                </a:cubicBezTo>
                <a:close/>
                <a:moveTo>
                  <a:pt x="12265" y="10401"/>
                </a:moveTo>
                <a:cubicBezTo>
                  <a:pt x="12412" y="10401"/>
                  <a:pt x="12558" y="10457"/>
                  <a:pt x="12671" y="10575"/>
                </a:cubicBezTo>
                <a:cubicBezTo>
                  <a:pt x="12896" y="10811"/>
                  <a:pt x="12896" y="11196"/>
                  <a:pt x="12671" y="11431"/>
                </a:cubicBezTo>
                <a:cubicBezTo>
                  <a:pt x="12446" y="11667"/>
                  <a:pt x="12084" y="11667"/>
                  <a:pt x="11859" y="11431"/>
                </a:cubicBezTo>
                <a:cubicBezTo>
                  <a:pt x="11634" y="11196"/>
                  <a:pt x="11634" y="10811"/>
                  <a:pt x="11859" y="10575"/>
                </a:cubicBezTo>
                <a:cubicBezTo>
                  <a:pt x="11972" y="10457"/>
                  <a:pt x="12117" y="10401"/>
                  <a:pt x="12265" y="1040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6492240"/>
          <a:ext cx="9144000" cy="365760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fr-CH" b="0" dirty="0">
                          <a:effectLst/>
                        </a:rPr>
                        <a:t>4th Consumer Neuroscience Symposium | University of Miami | 24. September 2015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Image 1" descr="0 1130 simple icons by PresentationShop.jpg.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760" y="305253"/>
            <a:ext cx="12221326" cy="6874496"/>
          </a:xfrm>
          <a:prstGeom prst="rect">
            <a:avLst/>
          </a:prstGeom>
        </p:spPr>
      </p:pic>
      <p:sp>
        <p:nvSpPr>
          <p:cNvPr id="11" name="Shape 133"/>
          <p:cNvSpPr>
            <a:spLocks noChangeAspect="1"/>
          </p:cNvSpPr>
          <p:nvPr/>
        </p:nvSpPr>
        <p:spPr>
          <a:xfrm>
            <a:off x="8604289" y="883438"/>
            <a:ext cx="375686" cy="454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4" y="0"/>
                </a:moveTo>
                <a:lnTo>
                  <a:pt x="4454" y="996"/>
                </a:lnTo>
                <a:lnTo>
                  <a:pt x="20254" y="996"/>
                </a:lnTo>
                <a:lnTo>
                  <a:pt x="20254" y="18230"/>
                </a:lnTo>
                <a:lnTo>
                  <a:pt x="21600" y="18230"/>
                </a:lnTo>
                <a:lnTo>
                  <a:pt x="21600" y="0"/>
                </a:lnTo>
                <a:lnTo>
                  <a:pt x="4454" y="0"/>
                </a:lnTo>
                <a:close/>
                <a:moveTo>
                  <a:pt x="2252" y="1685"/>
                </a:moveTo>
                <a:lnTo>
                  <a:pt x="2252" y="2681"/>
                </a:lnTo>
                <a:lnTo>
                  <a:pt x="18052" y="2681"/>
                </a:lnTo>
                <a:lnTo>
                  <a:pt x="18052" y="19915"/>
                </a:lnTo>
                <a:lnTo>
                  <a:pt x="19397" y="19915"/>
                </a:lnTo>
                <a:lnTo>
                  <a:pt x="19397" y="1685"/>
                </a:lnTo>
                <a:lnTo>
                  <a:pt x="2252" y="1685"/>
                </a:lnTo>
                <a:close/>
                <a:moveTo>
                  <a:pt x="0" y="3370"/>
                </a:moveTo>
                <a:lnTo>
                  <a:pt x="0" y="21600"/>
                </a:lnTo>
                <a:lnTo>
                  <a:pt x="17146" y="21600"/>
                </a:lnTo>
                <a:lnTo>
                  <a:pt x="17146" y="9297"/>
                </a:lnTo>
                <a:lnTo>
                  <a:pt x="15736" y="8131"/>
                </a:lnTo>
                <a:lnTo>
                  <a:pt x="15736" y="8138"/>
                </a:lnTo>
                <a:lnTo>
                  <a:pt x="11195" y="4383"/>
                </a:lnTo>
                <a:lnTo>
                  <a:pt x="11204" y="4383"/>
                </a:lnTo>
                <a:lnTo>
                  <a:pt x="9979" y="3370"/>
                </a:lnTo>
                <a:lnTo>
                  <a:pt x="0" y="3370"/>
                </a:lnTo>
                <a:close/>
                <a:moveTo>
                  <a:pt x="1407" y="4383"/>
                </a:moveTo>
                <a:lnTo>
                  <a:pt x="10321" y="4383"/>
                </a:lnTo>
                <a:lnTo>
                  <a:pt x="10321" y="8576"/>
                </a:lnTo>
                <a:lnTo>
                  <a:pt x="15736" y="8576"/>
                </a:lnTo>
                <a:lnTo>
                  <a:pt x="15736" y="20588"/>
                </a:lnTo>
                <a:lnTo>
                  <a:pt x="1407" y="20588"/>
                </a:lnTo>
                <a:lnTo>
                  <a:pt x="1407" y="4383"/>
                </a:lnTo>
                <a:close/>
                <a:moveTo>
                  <a:pt x="3470" y="10154"/>
                </a:moveTo>
                <a:lnTo>
                  <a:pt x="3470" y="11030"/>
                </a:lnTo>
                <a:lnTo>
                  <a:pt x="13675" y="11030"/>
                </a:lnTo>
                <a:lnTo>
                  <a:pt x="13675" y="10154"/>
                </a:lnTo>
                <a:lnTo>
                  <a:pt x="3470" y="10154"/>
                </a:lnTo>
                <a:close/>
                <a:moveTo>
                  <a:pt x="3470" y="12610"/>
                </a:moveTo>
                <a:lnTo>
                  <a:pt x="3470" y="13483"/>
                </a:lnTo>
                <a:lnTo>
                  <a:pt x="13675" y="13483"/>
                </a:lnTo>
                <a:lnTo>
                  <a:pt x="13675" y="12610"/>
                </a:lnTo>
                <a:lnTo>
                  <a:pt x="3470" y="12610"/>
                </a:lnTo>
                <a:close/>
                <a:moveTo>
                  <a:pt x="3470" y="15063"/>
                </a:moveTo>
                <a:lnTo>
                  <a:pt x="3470" y="15937"/>
                </a:lnTo>
                <a:lnTo>
                  <a:pt x="13675" y="15937"/>
                </a:lnTo>
                <a:lnTo>
                  <a:pt x="13675" y="15063"/>
                </a:lnTo>
                <a:lnTo>
                  <a:pt x="3470" y="15063"/>
                </a:lnTo>
                <a:close/>
                <a:moveTo>
                  <a:pt x="3470" y="17516"/>
                </a:moveTo>
                <a:lnTo>
                  <a:pt x="3470" y="18390"/>
                </a:lnTo>
                <a:lnTo>
                  <a:pt x="13675" y="18390"/>
                </a:lnTo>
                <a:lnTo>
                  <a:pt x="13675" y="17516"/>
                </a:lnTo>
                <a:lnTo>
                  <a:pt x="3470" y="17516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 sz="1200">
              <a:solidFill>
                <a:srgbClr val="FFFFFF"/>
              </a:solidFill>
            </a:endParaRPr>
          </a:p>
        </p:txBody>
      </p:sp>
      <p:sp>
        <p:nvSpPr>
          <p:cNvPr id="14" name="Shape 718"/>
          <p:cNvSpPr>
            <a:spLocks noChangeAspect="1"/>
          </p:cNvSpPr>
          <p:nvPr/>
        </p:nvSpPr>
        <p:spPr>
          <a:xfrm>
            <a:off x="8136462" y="127978"/>
            <a:ext cx="572377" cy="323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01"/>
                </a:lnTo>
                <a:lnTo>
                  <a:pt x="0" y="19499"/>
                </a:lnTo>
                <a:lnTo>
                  <a:pt x="0" y="21600"/>
                </a:lnTo>
                <a:lnTo>
                  <a:pt x="1188" y="21600"/>
                </a:lnTo>
                <a:lnTo>
                  <a:pt x="20412" y="21600"/>
                </a:lnTo>
                <a:lnTo>
                  <a:pt x="21600" y="21600"/>
                </a:lnTo>
                <a:lnTo>
                  <a:pt x="21600" y="19499"/>
                </a:lnTo>
                <a:lnTo>
                  <a:pt x="21600" y="0"/>
                </a:lnTo>
                <a:lnTo>
                  <a:pt x="20412" y="0"/>
                </a:lnTo>
                <a:lnTo>
                  <a:pt x="1188" y="0"/>
                </a:lnTo>
                <a:lnTo>
                  <a:pt x="0" y="0"/>
                </a:lnTo>
                <a:close/>
                <a:moveTo>
                  <a:pt x="3517" y="2101"/>
                </a:moveTo>
                <a:lnTo>
                  <a:pt x="8252" y="2101"/>
                </a:lnTo>
                <a:cubicBezTo>
                  <a:pt x="7906" y="2520"/>
                  <a:pt x="7580" y="3031"/>
                  <a:pt x="7282" y="3637"/>
                </a:cubicBezTo>
                <a:cubicBezTo>
                  <a:pt x="5339" y="7585"/>
                  <a:pt x="5339" y="13985"/>
                  <a:pt x="7282" y="17934"/>
                </a:cubicBezTo>
                <a:cubicBezTo>
                  <a:pt x="7587" y="18553"/>
                  <a:pt x="7921" y="19074"/>
                  <a:pt x="8276" y="19499"/>
                </a:cubicBezTo>
                <a:lnTo>
                  <a:pt x="3521" y="19499"/>
                </a:lnTo>
                <a:cubicBezTo>
                  <a:pt x="3431" y="18580"/>
                  <a:pt x="3168" y="17698"/>
                  <a:pt x="2723" y="16989"/>
                </a:cubicBezTo>
                <a:cubicBezTo>
                  <a:pt x="2289" y="16297"/>
                  <a:pt x="1750" y="15880"/>
                  <a:pt x="1188" y="15722"/>
                </a:cubicBezTo>
                <a:lnTo>
                  <a:pt x="1188" y="5851"/>
                </a:lnTo>
                <a:cubicBezTo>
                  <a:pt x="1750" y="5693"/>
                  <a:pt x="2289" y="5276"/>
                  <a:pt x="2723" y="4584"/>
                </a:cubicBezTo>
                <a:cubicBezTo>
                  <a:pt x="3164" y="3882"/>
                  <a:pt x="3424" y="3011"/>
                  <a:pt x="3517" y="2101"/>
                </a:cubicBezTo>
                <a:close/>
                <a:moveTo>
                  <a:pt x="13345" y="2101"/>
                </a:moveTo>
                <a:lnTo>
                  <a:pt x="18082" y="2101"/>
                </a:lnTo>
                <a:cubicBezTo>
                  <a:pt x="18174" y="3011"/>
                  <a:pt x="18435" y="3882"/>
                  <a:pt x="18876" y="4584"/>
                </a:cubicBezTo>
                <a:cubicBezTo>
                  <a:pt x="19311" y="5277"/>
                  <a:pt x="19849" y="5694"/>
                  <a:pt x="20412" y="5851"/>
                </a:cubicBezTo>
                <a:lnTo>
                  <a:pt x="20412" y="15722"/>
                </a:lnTo>
                <a:cubicBezTo>
                  <a:pt x="19849" y="15879"/>
                  <a:pt x="19311" y="16296"/>
                  <a:pt x="18876" y="16989"/>
                </a:cubicBezTo>
                <a:cubicBezTo>
                  <a:pt x="18431" y="17698"/>
                  <a:pt x="18168" y="18580"/>
                  <a:pt x="18077" y="19499"/>
                </a:cubicBezTo>
                <a:lnTo>
                  <a:pt x="13321" y="19499"/>
                </a:lnTo>
                <a:cubicBezTo>
                  <a:pt x="13676" y="19074"/>
                  <a:pt x="14012" y="18553"/>
                  <a:pt x="14317" y="17934"/>
                </a:cubicBezTo>
                <a:cubicBezTo>
                  <a:pt x="16259" y="13985"/>
                  <a:pt x="16259" y="7585"/>
                  <a:pt x="14317" y="3637"/>
                </a:cubicBezTo>
                <a:cubicBezTo>
                  <a:pt x="14019" y="3031"/>
                  <a:pt x="13691" y="2520"/>
                  <a:pt x="13345" y="2101"/>
                </a:cubicBezTo>
                <a:close/>
                <a:moveTo>
                  <a:pt x="10336" y="4230"/>
                </a:moveTo>
                <a:lnTo>
                  <a:pt x="11264" y="4230"/>
                </a:lnTo>
                <a:lnTo>
                  <a:pt x="11264" y="5451"/>
                </a:lnTo>
                <a:cubicBezTo>
                  <a:pt x="11686" y="5567"/>
                  <a:pt x="12086" y="5840"/>
                  <a:pt x="12413" y="6278"/>
                </a:cubicBezTo>
                <a:cubicBezTo>
                  <a:pt x="12602" y="6530"/>
                  <a:pt x="12743" y="6826"/>
                  <a:pt x="12852" y="7131"/>
                </a:cubicBezTo>
                <a:lnTo>
                  <a:pt x="12028" y="8444"/>
                </a:lnTo>
                <a:lnTo>
                  <a:pt x="11988" y="8444"/>
                </a:lnTo>
                <a:cubicBezTo>
                  <a:pt x="11988" y="8035"/>
                  <a:pt x="11873" y="7628"/>
                  <a:pt x="11641" y="7316"/>
                </a:cubicBezTo>
                <a:cubicBezTo>
                  <a:pt x="11529" y="7167"/>
                  <a:pt x="11401" y="7056"/>
                  <a:pt x="11264" y="6978"/>
                </a:cubicBezTo>
                <a:lnTo>
                  <a:pt x="11264" y="10137"/>
                </a:lnTo>
                <a:cubicBezTo>
                  <a:pt x="11685" y="10254"/>
                  <a:pt x="12087" y="10529"/>
                  <a:pt x="12413" y="10966"/>
                </a:cubicBezTo>
                <a:cubicBezTo>
                  <a:pt x="13305" y="12161"/>
                  <a:pt x="13305" y="14096"/>
                  <a:pt x="12413" y="15290"/>
                </a:cubicBezTo>
                <a:cubicBezTo>
                  <a:pt x="12086" y="15728"/>
                  <a:pt x="11686" y="16003"/>
                  <a:pt x="11264" y="16119"/>
                </a:cubicBezTo>
                <a:lnTo>
                  <a:pt x="11264" y="17343"/>
                </a:lnTo>
                <a:lnTo>
                  <a:pt x="10336" y="17343"/>
                </a:lnTo>
                <a:lnTo>
                  <a:pt x="10336" y="16119"/>
                </a:lnTo>
                <a:cubicBezTo>
                  <a:pt x="9922" y="15966"/>
                  <a:pt x="9526" y="15693"/>
                  <a:pt x="9185" y="15290"/>
                </a:cubicBezTo>
                <a:cubicBezTo>
                  <a:pt x="8938" y="14997"/>
                  <a:pt x="8741" y="14648"/>
                  <a:pt x="8581" y="14268"/>
                </a:cubicBezTo>
                <a:lnTo>
                  <a:pt x="9472" y="12845"/>
                </a:lnTo>
                <a:cubicBezTo>
                  <a:pt x="9493" y="13375"/>
                  <a:pt x="9659" y="13889"/>
                  <a:pt x="9958" y="14257"/>
                </a:cubicBezTo>
                <a:cubicBezTo>
                  <a:pt x="10073" y="14399"/>
                  <a:pt x="10201" y="14508"/>
                  <a:pt x="10336" y="14595"/>
                </a:cubicBezTo>
                <a:lnTo>
                  <a:pt x="10336" y="11433"/>
                </a:lnTo>
                <a:cubicBezTo>
                  <a:pt x="9914" y="11316"/>
                  <a:pt x="9512" y="11044"/>
                  <a:pt x="9185" y="10607"/>
                </a:cubicBezTo>
                <a:cubicBezTo>
                  <a:pt x="8293" y="9412"/>
                  <a:pt x="8293" y="7472"/>
                  <a:pt x="9185" y="6278"/>
                </a:cubicBezTo>
                <a:cubicBezTo>
                  <a:pt x="9512" y="5839"/>
                  <a:pt x="9914" y="5567"/>
                  <a:pt x="10336" y="5451"/>
                </a:cubicBezTo>
                <a:lnTo>
                  <a:pt x="10336" y="4230"/>
                </a:lnTo>
                <a:close/>
                <a:moveTo>
                  <a:pt x="10336" y="6978"/>
                </a:moveTo>
                <a:cubicBezTo>
                  <a:pt x="10198" y="7056"/>
                  <a:pt x="10070" y="7167"/>
                  <a:pt x="9958" y="7316"/>
                </a:cubicBezTo>
                <a:cubicBezTo>
                  <a:pt x="9493" y="7939"/>
                  <a:pt x="9493" y="8948"/>
                  <a:pt x="9958" y="9571"/>
                </a:cubicBezTo>
                <a:cubicBezTo>
                  <a:pt x="10070" y="9721"/>
                  <a:pt x="10198" y="9831"/>
                  <a:pt x="10336" y="9909"/>
                </a:cubicBezTo>
                <a:lnTo>
                  <a:pt x="10336" y="6978"/>
                </a:lnTo>
                <a:close/>
                <a:moveTo>
                  <a:pt x="11264" y="11662"/>
                </a:moveTo>
                <a:lnTo>
                  <a:pt x="11264" y="14595"/>
                </a:lnTo>
                <a:cubicBezTo>
                  <a:pt x="11401" y="14517"/>
                  <a:pt x="11529" y="14406"/>
                  <a:pt x="11641" y="14257"/>
                </a:cubicBezTo>
                <a:cubicBezTo>
                  <a:pt x="12106" y="13634"/>
                  <a:pt x="12106" y="12625"/>
                  <a:pt x="11641" y="12002"/>
                </a:cubicBezTo>
                <a:cubicBezTo>
                  <a:pt x="11529" y="11853"/>
                  <a:pt x="11401" y="11740"/>
                  <a:pt x="11264" y="1166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5" name="Shape 101"/>
          <p:cNvSpPr>
            <a:spLocks noChangeAspect="1"/>
          </p:cNvSpPr>
          <p:nvPr/>
        </p:nvSpPr>
        <p:spPr>
          <a:xfrm>
            <a:off x="7842405" y="672493"/>
            <a:ext cx="430022" cy="378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7" h="21600" extrusionOk="0">
                <a:moveTo>
                  <a:pt x="5462" y="0"/>
                </a:moveTo>
                <a:cubicBezTo>
                  <a:pt x="4947" y="0"/>
                  <a:pt x="4431" y="226"/>
                  <a:pt x="4038" y="676"/>
                </a:cubicBezTo>
                <a:cubicBezTo>
                  <a:pt x="3252" y="1578"/>
                  <a:pt x="3252" y="3040"/>
                  <a:pt x="4038" y="3942"/>
                </a:cubicBezTo>
                <a:cubicBezTo>
                  <a:pt x="4825" y="4843"/>
                  <a:pt x="6099" y="4843"/>
                  <a:pt x="6886" y="3942"/>
                </a:cubicBezTo>
                <a:cubicBezTo>
                  <a:pt x="7672" y="3040"/>
                  <a:pt x="7672" y="1578"/>
                  <a:pt x="6886" y="676"/>
                </a:cubicBezTo>
                <a:cubicBezTo>
                  <a:pt x="6493" y="226"/>
                  <a:pt x="5977" y="0"/>
                  <a:pt x="5462" y="0"/>
                </a:cubicBezTo>
                <a:close/>
                <a:moveTo>
                  <a:pt x="16973" y="0"/>
                </a:moveTo>
                <a:cubicBezTo>
                  <a:pt x="16457" y="0"/>
                  <a:pt x="15942" y="226"/>
                  <a:pt x="15549" y="676"/>
                </a:cubicBezTo>
                <a:cubicBezTo>
                  <a:pt x="14763" y="1578"/>
                  <a:pt x="14763" y="3040"/>
                  <a:pt x="15549" y="3942"/>
                </a:cubicBezTo>
                <a:cubicBezTo>
                  <a:pt x="16335" y="4843"/>
                  <a:pt x="17610" y="4843"/>
                  <a:pt x="18396" y="3942"/>
                </a:cubicBezTo>
                <a:cubicBezTo>
                  <a:pt x="19183" y="3040"/>
                  <a:pt x="19183" y="1578"/>
                  <a:pt x="18396" y="676"/>
                </a:cubicBezTo>
                <a:cubicBezTo>
                  <a:pt x="18003" y="226"/>
                  <a:pt x="17488" y="0"/>
                  <a:pt x="16973" y="0"/>
                </a:cubicBezTo>
                <a:close/>
                <a:moveTo>
                  <a:pt x="14418" y="5218"/>
                </a:moveTo>
                <a:cubicBezTo>
                  <a:pt x="14326" y="5210"/>
                  <a:pt x="14236" y="5227"/>
                  <a:pt x="14154" y="5264"/>
                </a:cubicBezTo>
                <a:cubicBezTo>
                  <a:pt x="14072" y="5302"/>
                  <a:pt x="13999" y="5359"/>
                  <a:pt x="13917" y="5394"/>
                </a:cubicBezTo>
                <a:cubicBezTo>
                  <a:pt x="13915" y="5395"/>
                  <a:pt x="13913" y="5395"/>
                  <a:pt x="13912" y="5396"/>
                </a:cubicBezTo>
                <a:lnTo>
                  <a:pt x="12726" y="6090"/>
                </a:lnTo>
                <a:lnTo>
                  <a:pt x="11159" y="5576"/>
                </a:lnTo>
                <a:cubicBezTo>
                  <a:pt x="10654" y="5410"/>
                  <a:pt x="10127" y="5746"/>
                  <a:pt x="9982" y="6326"/>
                </a:cubicBezTo>
                <a:cubicBezTo>
                  <a:pt x="9837" y="6905"/>
                  <a:pt x="10129" y="7510"/>
                  <a:pt x="10635" y="7676"/>
                </a:cubicBezTo>
                <a:lnTo>
                  <a:pt x="12499" y="8287"/>
                </a:lnTo>
                <a:cubicBezTo>
                  <a:pt x="12617" y="8325"/>
                  <a:pt x="12737" y="8335"/>
                  <a:pt x="12853" y="8322"/>
                </a:cubicBezTo>
                <a:cubicBezTo>
                  <a:pt x="13011" y="8304"/>
                  <a:pt x="13161" y="8243"/>
                  <a:pt x="13309" y="8176"/>
                </a:cubicBezTo>
                <a:cubicBezTo>
                  <a:pt x="13350" y="8158"/>
                  <a:pt x="13390" y="8139"/>
                  <a:pt x="13431" y="8119"/>
                </a:cubicBezTo>
                <a:lnTo>
                  <a:pt x="14330" y="7593"/>
                </a:lnTo>
                <a:cubicBezTo>
                  <a:pt x="14369" y="7582"/>
                  <a:pt x="14407" y="7572"/>
                  <a:pt x="14446" y="7565"/>
                </a:cubicBezTo>
                <a:cubicBezTo>
                  <a:pt x="14617" y="7534"/>
                  <a:pt x="14793" y="7547"/>
                  <a:pt x="14959" y="7603"/>
                </a:cubicBezTo>
                <a:lnTo>
                  <a:pt x="14959" y="13198"/>
                </a:lnTo>
                <a:lnTo>
                  <a:pt x="14959" y="14242"/>
                </a:lnTo>
                <a:lnTo>
                  <a:pt x="14959" y="20508"/>
                </a:lnTo>
                <a:cubicBezTo>
                  <a:pt x="14959" y="21111"/>
                  <a:pt x="15385" y="21600"/>
                  <a:pt x="15911" y="21600"/>
                </a:cubicBezTo>
                <a:cubicBezTo>
                  <a:pt x="16437" y="21600"/>
                  <a:pt x="16864" y="21111"/>
                  <a:pt x="16864" y="20508"/>
                </a:cubicBezTo>
                <a:lnTo>
                  <a:pt x="16864" y="14242"/>
                </a:lnTo>
                <a:lnTo>
                  <a:pt x="17082" y="14242"/>
                </a:lnTo>
                <a:lnTo>
                  <a:pt x="17082" y="20508"/>
                </a:lnTo>
                <a:cubicBezTo>
                  <a:pt x="17082" y="21111"/>
                  <a:pt x="17508" y="21600"/>
                  <a:pt x="18034" y="21600"/>
                </a:cubicBezTo>
                <a:cubicBezTo>
                  <a:pt x="18560" y="21600"/>
                  <a:pt x="18986" y="21111"/>
                  <a:pt x="18986" y="20508"/>
                </a:cubicBezTo>
                <a:lnTo>
                  <a:pt x="18986" y="13198"/>
                </a:lnTo>
                <a:lnTo>
                  <a:pt x="18986" y="8244"/>
                </a:lnTo>
                <a:lnTo>
                  <a:pt x="19027" y="8244"/>
                </a:lnTo>
                <a:lnTo>
                  <a:pt x="19504" y="11701"/>
                </a:lnTo>
                <a:cubicBezTo>
                  <a:pt x="19586" y="12297"/>
                  <a:pt x="20075" y="12703"/>
                  <a:pt x="20594" y="12609"/>
                </a:cubicBezTo>
                <a:cubicBezTo>
                  <a:pt x="21113" y="12514"/>
                  <a:pt x="21468" y="11955"/>
                  <a:pt x="21386" y="11359"/>
                </a:cubicBezTo>
                <a:lnTo>
                  <a:pt x="20674" y="6202"/>
                </a:lnTo>
                <a:cubicBezTo>
                  <a:pt x="20666" y="6148"/>
                  <a:pt x="20654" y="6097"/>
                  <a:pt x="20639" y="6047"/>
                </a:cubicBezTo>
                <a:cubicBezTo>
                  <a:pt x="20624" y="5997"/>
                  <a:pt x="20606" y="5948"/>
                  <a:pt x="20586" y="5901"/>
                </a:cubicBezTo>
                <a:cubicBezTo>
                  <a:pt x="20524" y="5703"/>
                  <a:pt x="20411" y="5532"/>
                  <a:pt x="20265" y="5411"/>
                </a:cubicBezTo>
                <a:cubicBezTo>
                  <a:pt x="20119" y="5290"/>
                  <a:pt x="19940" y="5218"/>
                  <a:pt x="19745" y="5218"/>
                </a:cubicBezTo>
                <a:lnTo>
                  <a:pt x="19643" y="5218"/>
                </a:lnTo>
                <a:lnTo>
                  <a:pt x="18225" y="5218"/>
                </a:lnTo>
                <a:lnTo>
                  <a:pt x="17378" y="7543"/>
                </a:lnTo>
                <a:lnTo>
                  <a:pt x="17083" y="6263"/>
                </a:lnTo>
                <a:lnTo>
                  <a:pt x="17706" y="5436"/>
                </a:lnTo>
                <a:lnTo>
                  <a:pt x="16189" y="5436"/>
                </a:lnTo>
                <a:lnTo>
                  <a:pt x="16813" y="6263"/>
                </a:lnTo>
                <a:lnTo>
                  <a:pt x="16518" y="7543"/>
                </a:lnTo>
                <a:lnTo>
                  <a:pt x="15671" y="5218"/>
                </a:lnTo>
                <a:lnTo>
                  <a:pt x="14844" y="5218"/>
                </a:lnTo>
                <a:lnTo>
                  <a:pt x="14418" y="5218"/>
                </a:lnTo>
                <a:close/>
                <a:moveTo>
                  <a:pt x="3448" y="5281"/>
                </a:moveTo>
                <a:lnTo>
                  <a:pt x="3448" y="5283"/>
                </a:lnTo>
                <a:cubicBezTo>
                  <a:pt x="3293" y="5283"/>
                  <a:pt x="3140" y="5325"/>
                  <a:pt x="3002" y="5408"/>
                </a:cubicBezTo>
                <a:cubicBezTo>
                  <a:pt x="2865" y="5491"/>
                  <a:pt x="2743" y="5614"/>
                  <a:pt x="2652" y="5774"/>
                </a:cubicBezTo>
                <a:lnTo>
                  <a:pt x="156" y="10141"/>
                </a:lnTo>
                <a:cubicBezTo>
                  <a:pt x="-132" y="10646"/>
                  <a:pt x="-9" y="11323"/>
                  <a:pt x="430" y="11653"/>
                </a:cubicBezTo>
                <a:cubicBezTo>
                  <a:pt x="870" y="11984"/>
                  <a:pt x="1461" y="11844"/>
                  <a:pt x="1749" y="11339"/>
                </a:cubicBezTo>
                <a:lnTo>
                  <a:pt x="3386" y="8475"/>
                </a:lnTo>
                <a:lnTo>
                  <a:pt x="2172" y="16604"/>
                </a:lnTo>
                <a:lnTo>
                  <a:pt x="3448" y="16604"/>
                </a:lnTo>
                <a:lnTo>
                  <a:pt x="3448" y="20508"/>
                </a:lnTo>
                <a:cubicBezTo>
                  <a:pt x="3448" y="21111"/>
                  <a:pt x="3875" y="21600"/>
                  <a:pt x="4401" y="21600"/>
                </a:cubicBezTo>
                <a:cubicBezTo>
                  <a:pt x="4927" y="21600"/>
                  <a:pt x="5353" y="21111"/>
                  <a:pt x="5353" y="20508"/>
                </a:cubicBezTo>
                <a:lnTo>
                  <a:pt x="5353" y="16604"/>
                </a:lnTo>
                <a:lnTo>
                  <a:pt x="5571" y="16604"/>
                </a:lnTo>
                <a:lnTo>
                  <a:pt x="5571" y="20508"/>
                </a:lnTo>
                <a:cubicBezTo>
                  <a:pt x="5571" y="21111"/>
                  <a:pt x="5997" y="21600"/>
                  <a:pt x="6523" y="21600"/>
                </a:cubicBezTo>
                <a:cubicBezTo>
                  <a:pt x="7049" y="21600"/>
                  <a:pt x="7476" y="21111"/>
                  <a:pt x="7476" y="20508"/>
                </a:cubicBezTo>
                <a:lnTo>
                  <a:pt x="7476" y="16604"/>
                </a:lnTo>
                <a:lnTo>
                  <a:pt x="8752" y="16604"/>
                </a:lnTo>
                <a:lnTo>
                  <a:pt x="7541" y="8494"/>
                </a:lnTo>
                <a:lnTo>
                  <a:pt x="7929" y="9179"/>
                </a:lnTo>
                <a:cubicBezTo>
                  <a:pt x="7969" y="9249"/>
                  <a:pt x="8015" y="9312"/>
                  <a:pt x="8065" y="9367"/>
                </a:cubicBezTo>
                <a:cubicBezTo>
                  <a:pt x="8116" y="9422"/>
                  <a:pt x="8172" y="9470"/>
                  <a:pt x="8231" y="9511"/>
                </a:cubicBezTo>
                <a:cubicBezTo>
                  <a:pt x="8282" y="9563"/>
                  <a:pt x="8338" y="9611"/>
                  <a:pt x="8399" y="9651"/>
                </a:cubicBezTo>
                <a:cubicBezTo>
                  <a:pt x="8461" y="9690"/>
                  <a:pt x="8526" y="9722"/>
                  <a:pt x="8597" y="9746"/>
                </a:cubicBezTo>
                <a:lnTo>
                  <a:pt x="10472" y="10360"/>
                </a:lnTo>
                <a:cubicBezTo>
                  <a:pt x="10977" y="10526"/>
                  <a:pt x="11504" y="10191"/>
                  <a:pt x="11649" y="9611"/>
                </a:cubicBezTo>
                <a:cubicBezTo>
                  <a:pt x="11793" y="9031"/>
                  <a:pt x="11501" y="8426"/>
                  <a:pt x="10995" y="8261"/>
                </a:cubicBezTo>
                <a:lnTo>
                  <a:pt x="9380" y="7731"/>
                </a:lnTo>
                <a:lnTo>
                  <a:pt x="8275" y="5779"/>
                </a:lnTo>
                <a:cubicBezTo>
                  <a:pt x="8184" y="5618"/>
                  <a:pt x="8061" y="5494"/>
                  <a:pt x="7923" y="5410"/>
                </a:cubicBezTo>
                <a:cubicBezTo>
                  <a:pt x="7785" y="5327"/>
                  <a:pt x="7631" y="5284"/>
                  <a:pt x="7476" y="5283"/>
                </a:cubicBezTo>
                <a:lnTo>
                  <a:pt x="7476" y="5281"/>
                </a:lnTo>
                <a:lnTo>
                  <a:pt x="6692" y="5281"/>
                </a:lnTo>
                <a:lnTo>
                  <a:pt x="7155" y="6645"/>
                </a:lnTo>
                <a:lnTo>
                  <a:pt x="5924" y="6239"/>
                </a:lnTo>
                <a:lnTo>
                  <a:pt x="5392" y="7206"/>
                </a:lnTo>
                <a:lnTo>
                  <a:pt x="4858" y="6239"/>
                </a:lnTo>
                <a:lnTo>
                  <a:pt x="3627" y="6645"/>
                </a:lnTo>
                <a:lnTo>
                  <a:pt x="4090" y="5281"/>
                </a:lnTo>
                <a:lnTo>
                  <a:pt x="3448" y="5281"/>
                </a:lnTo>
                <a:close/>
                <a:moveTo>
                  <a:pt x="4713" y="5281"/>
                </a:moveTo>
                <a:lnTo>
                  <a:pt x="5392" y="6544"/>
                </a:lnTo>
                <a:lnTo>
                  <a:pt x="6068" y="5281"/>
                </a:lnTo>
                <a:lnTo>
                  <a:pt x="4713" y="5281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2" name="Shape 443"/>
          <p:cNvSpPr>
            <a:spLocks noChangeAspect="1"/>
          </p:cNvSpPr>
          <p:nvPr/>
        </p:nvSpPr>
        <p:spPr>
          <a:xfrm>
            <a:off x="6399483" y="127978"/>
            <a:ext cx="330349" cy="281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3" h="21600" extrusionOk="0">
                <a:moveTo>
                  <a:pt x="11924" y="0"/>
                </a:moveTo>
                <a:cubicBezTo>
                  <a:pt x="10726" y="0"/>
                  <a:pt x="9529" y="545"/>
                  <a:pt x="8615" y="1634"/>
                </a:cubicBezTo>
                <a:cubicBezTo>
                  <a:pt x="6787" y="3813"/>
                  <a:pt x="6787" y="7344"/>
                  <a:pt x="8615" y="9522"/>
                </a:cubicBezTo>
                <a:cubicBezTo>
                  <a:pt x="8936" y="9905"/>
                  <a:pt x="9299" y="10195"/>
                  <a:pt x="9678" y="10444"/>
                </a:cubicBezTo>
                <a:lnTo>
                  <a:pt x="5239" y="10444"/>
                </a:lnTo>
                <a:cubicBezTo>
                  <a:pt x="5403" y="10309"/>
                  <a:pt x="5562" y="10163"/>
                  <a:pt x="5708" y="9989"/>
                </a:cubicBezTo>
                <a:cubicBezTo>
                  <a:pt x="7014" y="8432"/>
                  <a:pt x="7014" y="5905"/>
                  <a:pt x="5708" y="4348"/>
                </a:cubicBezTo>
                <a:cubicBezTo>
                  <a:pt x="4402" y="2791"/>
                  <a:pt x="2285" y="2791"/>
                  <a:pt x="979" y="4348"/>
                </a:cubicBezTo>
                <a:cubicBezTo>
                  <a:pt x="-327" y="5905"/>
                  <a:pt x="-327" y="8432"/>
                  <a:pt x="979" y="9989"/>
                </a:cubicBezTo>
                <a:cubicBezTo>
                  <a:pt x="1125" y="10163"/>
                  <a:pt x="1284" y="10309"/>
                  <a:pt x="1448" y="10444"/>
                </a:cubicBezTo>
                <a:cubicBezTo>
                  <a:pt x="648" y="10446"/>
                  <a:pt x="0" y="11219"/>
                  <a:pt x="0" y="12174"/>
                </a:cubicBezTo>
                <a:lnTo>
                  <a:pt x="0" y="19870"/>
                </a:lnTo>
                <a:cubicBezTo>
                  <a:pt x="0" y="20826"/>
                  <a:pt x="650" y="21600"/>
                  <a:pt x="1451" y="21600"/>
                </a:cubicBezTo>
                <a:lnTo>
                  <a:pt x="14204" y="21600"/>
                </a:lnTo>
                <a:cubicBezTo>
                  <a:pt x="15006" y="21600"/>
                  <a:pt x="15656" y="20826"/>
                  <a:pt x="15656" y="19870"/>
                </a:cubicBezTo>
                <a:lnTo>
                  <a:pt x="15656" y="18832"/>
                </a:lnTo>
                <a:lnTo>
                  <a:pt x="20304" y="21600"/>
                </a:lnTo>
                <a:lnTo>
                  <a:pt x="20304" y="10519"/>
                </a:lnTo>
                <a:lnTo>
                  <a:pt x="15656" y="13291"/>
                </a:lnTo>
                <a:lnTo>
                  <a:pt x="15656" y="12174"/>
                </a:lnTo>
                <a:cubicBezTo>
                  <a:pt x="15656" y="11218"/>
                  <a:pt x="15006" y="10444"/>
                  <a:pt x="14204" y="10444"/>
                </a:cubicBezTo>
                <a:lnTo>
                  <a:pt x="14166" y="10444"/>
                </a:lnTo>
                <a:cubicBezTo>
                  <a:pt x="14545" y="10195"/>
                  <a:pt x="14911" y="9905"/>
                  <a:pt x="15232" y="9522"/>
                </a:cubicBezTo>
                <a:cubicBezTo>
                  <a:pt x="17060" y="7344"/>
                  <a:pt x="17060" y="3813"/>
                  <a:pt x="15232" y="1634"/>
                </a:cubicBezTo>
                <a:cubicBezTo>
                  <a:pt x="14319" y="545"/>
                  <a:pt x="13121" y="0"/>
                  <a:pt x="11924" y="0"/>
                </a:cubicBezTo>
                <a:close/>
                <a:moveTo>
                  <a:pt x="20570" y="10444"/>
                </a:moveTo>
                <a:lnTo>
                  <a:pt x="20570" y="21600"/>
                </a:lnTo>
                <a:cubicBezTo>
                  <a:pt x="20958" y="21600"/>
                  <a:pt x="21273" y="21224"/>
                  <a:pt x="21273" y="20762"/>
                </a:cubicBezTo>
                <a:lnTo>
                  <a:pt x="21273" y="11282"/>
                </a:lnTo>
                <a:cubicBezTo>
                  <a:pt x="21273" y="10819"/>
                  <a:pt x="20958" y="10444"/>
                  <a:pt x="20570" y="10444"/>
                </a:cubicBezTo>
                <a:close/>
                <a:moveTo>
                  <a:pt x="1833" y="11448"/>
                </a:moveTo>
                <a:lnTo>
                  <a:pt x="2196" y="11448"/>
                </a:lnTo>
                <a:cubicBezTo>
                  <a:pt x="1627" y="11448"/>
                  <a:pt x="1165" y="12082"/>
                  <a:pt x="1165" y="12866"/>
                </a:cubicBezTo>
                <a:lnTo>
                  <a:pt x="1165" y="19174"/>
                </a:lnTo>
                <a:cubicBezTo>
                  <a:pt x="1165" y="19957"/>
                  <a:pt x="1627" y="20599"/>
                  <a:pt x="2196" y="20599"/>
                </a:cubicBezTo>
                <a:lnTo>
                  <a:pt x="1833" y="20599"/>
                </a:lnTo>
                <a:cubicBezTo>
                  <a:pt x="1263" y="20599"/>
                  <a:pt x="801" y="19957"/>
                  <a:pt x="801" y="19174"/>
                </a:cubicBezTo>
                <a:lnTo>
                  <a:pt x="801" y="12866"/>
                </a:lnTo>
                <a:cubicBezTo>
                  <a:pt x="801" y="12082"/>
                  <a:pt x="1263" y="11448"/>
                  <a:pt x="1833" y="11448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6" name="Shape 193"/>
          <p:cNvSpPr>
            <a:spLocks noChangeAspect="1"/>
          </p:cNvSpPr>
          <p:nvPr/>
        </p:nvSpPr>
        <p:spPr>
          <a:xfrm>
            <a:off x="7194175" y="120975"/>
            <a:ext cx="343950" cy="330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600" extrusionOk="0">
                <a:moveTo>
                  <a:pt x="18954" y="0"/>
                </a:moveTo>
                <a:cubicBezTo>
                  <a:pt x="18774" y="0"/>
                  <a:pt x="18593" y="72"/>
                  <a:pt x="18455" y="215"/>
                </a:cubicBezTo>
                <a:lnTo>
                  <a:pt x="16937" y="1800"/>
                </a:lnTo>
                <a:lnTo>
                  <a:pt x="19806" y="4794"/>
                </a:lnTo>
                <a:lnTo>
                  <a:pt x="21325" y="3210"/>
                </a:lnTo>
                <a:cubicBezTo>
                  <a:pt x="21600" y="2923"/>
                  <a:pt x="21600" y="2455"/>
                  <a:pt x="21325" y="2168"/>
                </a:cubicBezTo>
                <a:lnTo>
                  <a:pt x="19454" y="215"/>
                </a:lnTo>
                <a:cubicBezTo>
                  <a:pt x="19316" y="72"/>
                  <a:pt x="19135" y="0"/>
                  <a:pt x="18954" y="0"/>
                </a:cubicBezTo>
                <a:close/>
                <a:moveTo>
                  <a:pt x="16668" y="2084"/>
                </a:moveTo>
                <a:lnTo>
                  <a:pt x="16130" y="2642"/>
                </a:lnTo>
                <a:cubicBezTo>
                  <a:pt x="16110" y="2662"/>
                  <a:pt x="16098" y="2686"/>
                  <a:pt x="16082" y="2707"/>
                </a:cubicBezTo>
                <a:lnTo>
                  <a:pt x="16076" y="2701"/>
                </a:lnTo>
                <a:lnTo>
                  <a:pt x="8507" y="10599"/>
                </a:lnTo>
                <a:lnTo>
                  <a:pt x="6579" y="15602"/>
                </a:lnTo>
                <a:lnTo>
                  <a:pt x="11374" y="13590"/>
                </a:lnTo>
                <a:lnTo>
                  <a:pt x="18942" y="5692"/>
                </a:lnTo>
                <a:lnTo>
                  <a:pt x="18937" y="5686"/>
                </a:lnTo>
                <a:cubicBezTo>
                  <a:pt x="18957" y="5669"/>
                  <a:pt x="18980" y="5653"/>
                  <a:pt x="18999" y="5633"/>
                </a:cubicBezTo>
                <a:lnTo>
                  <a:pt x="19537" y="5075"/>
                </a:lnTo>
                <a:lnTo>
                  <a:pt x="16668" y="2084"/>
                </a:lnTo>
                <a:close/>
                <a:moveTo>
                  <a:pt x="16632" y="3431"/>
                </a:moveTo>
                <a:cubicBezTo>
                  <a:pt x="16721" y="3431"/>
                  <a:pt x="16809" y="3466"/>
                  <a:pt x="16877" y="3537"/>
                </a:cubicBezTo>
                <a:cubicBezTo>
                  <a:pt x="17013" y="3679"/>
                  <a:pt x="17013" y="3907"/>
                  <a:pt x="16877" y="4049"/>
                </a:cubicBezTo>
                <a:lnTo>
                  <a:pt x="10818" y="10374"/>
                </a:lnTo>
                <a:cubicBezTo>
                  <a:pt x="10682" y="10516"/>
                  <a:pt x="10463" y="10516"/>
                  <a:pt x="10328" y="10374"/>
                </a:cubicBezTo>
                <a:cubicBezTo>
                  <a:pt x="10192" y="10233"/>
                  <a:pt x="10192" y="10001"/>
                  <a:pt x="10328" y="9860"/>
                </a:cubicBezTo>
                <a:lnTo>
                  <a:pt x="16387" y="3537"/>
                </a:lnTo>
                <a:cubicBezTo>
                  <a:pt x="16455" y="3466"/>
                  <a:pt x="16543" y="3431"/>
                  <a:pt x="16632" y="3431"/>
                </a:cubicBezTo>
                <a:close/>
                <a:moveTo>
                  <a:pt x="0" y="3621"/>
                </a:moveTo>
                <a:lnTo>
                  <a:pt x="0" y="21600"/>
                </a:lnTo>
                <a:lnTo>
                  <a:pt x="17227" y="21600"/>
                </a:lnTo>
                <a:lnTo>
                  <a:pt x="17227" y="8019"/>
                </a:lnTo>
                <a:lnTo>
                  <a:pt x="16270" y="9017"/>
                </a:lnTo>
                <a:lnTo>
                  <a:pt x="16270" y="20602"/>
                </a:lnTo>
                <a:lnTo>
                  <a:pt x="957" y="20602"/>
                </a:lnTo>
                <a:lnTo>
                  <a:pt x="957" y="4619"/>
                </a:lnTo>
                <a:lnTo>
                  <a:pt x="13720" y="4619"/>
                </a:lnTo>
                <a:lnTo>
                  <a:pt x="14677" y="3621"/>
                </a:lnTo>
                <a:lnTo>
                  <a:pt x="0" y="3621"/>
                </a:lnTo>
                <a:close/>
                <a:moveTo>
                  <a:pt x="17896" y="4750"/>
                </a:moveTo>
                <a:cubicBezTo>
                  <a:pt x="17985" y="4750"/>
                  <a:pt x="18074" y="4783"/>
                  <a:pt x="18141" y="4853"/>
                </a:cubicBezTo>
                <a:cubicBezTo>
                  <a:pt x="18277" y="4995"/>
                  <a:pt x="18277" y="5227"/>
                  <a:pt x="18141" y="5368"/>
                </a:cubicBezTo>
                <a:lnTo>
                  <a:pt x="12082" y="11691"/>
                </a:lnTo>
                <a:cubicBezTo>
                  <a:pt x="11947" y="11832"/>
                  <a:pt x="11725" y="11832"/>
                  <a:pt x="11589" y="11691"/>
                </a:cubicBezTo>
                <a:cubicBezTo>
                  <a:pt x="11453" y="11549"/>
                  <a:pt x="11453" y="11320"/>
                  <a:pt x="11589" y="11179"/>
                </a:cubicBezTo>
                <a:lnTo>
                  <a:pt x="17651" y="4853"/>
                </a:lnTo>
                <a:cubicBezTo>
                  <a:pt x="17719" y="4783"/>
                  <a:pt x="17807" y="4750"/>
                  <a:pt x="17896" y="4750"/>
                </a:cubicBezTo>
                <a:close/>
                <a:moveTo>
                  <a:pt x="7772" y="13281"/>
                </a:moveTo>
                <a:lnTo>
                  <a:pt x="8803" y="14357"/>
                </a:lnTo>
                <a:lnTo>
                  <a:pt x="7081" y="15078"/>
                </a:lnTo>
                <a:lnTo>
                  <a:pt x="7772" y="13281"/>
                </a:lnTo>
                <a:close/>
              </a:path>
            </a:pathLst>
          </a:custGeom>
          <a:solidFill>
            <a:schemeClr val="bg1"/>
          </a:solidFill>
          <a:ln w="12700">
            <a:noFill/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7" name="Shape 1108"/>
          <p:cNvSpPr>
            <a:spLocks noChangeAspect="1"/>
          </p:cNvSpPr>
          <p:nvPr/>
        </p:nvSpPr>
        <p:spPr>
          <a:xfrm>
            <a:off x="6829036" y="605062"/>
            <a:ext cx="365139" cy="3651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6"/>
                  <a:pt x="2882" y="3016"/>
                </a:cubicBezTo>
                <a:cubicBezTo>
                  <a:pt x="-961" y="7037"/>
                  <a:pt x="-961" y="13558"/>
                  <a:pt x="2882" y="17579"/>
                </a:cubicBezTo>
                <a:cubicBezTo>
                  <a:pt x="6725" y="21600"/>
                  <a:pt x="12953" y="21600"/>
                  <a:pt x="16796" y="17579"/>
                </a:cubicBezTo>
                <a:cubicBezTo>
                  <a:pt x="20639" y="13558"/>
                  <a:pt x="20639" y="7037"/>
                  <a:pt x="16796" y="3016"/>
                </a:cubicBezTo>
                <a:cubicBezTo>
                  <a:pt x="14875" y="1006"/>
                  <a:pt x="12357" y="0"/>
                  <a:pt x="9839" y="0"/>
                </a:cubicBezTo>
                <a:close/>
                <a:moveTo>
                  <a:pt x="9839" y="1161"/>
                </a:moveTo>
                <a:cubicBezTo>
                  <a:pt x="12074" y="1161"/>
                  <a:pt x="14309" y="2053"/>
                  <a:pt x="16014" y="3837"/>
                </a:cubicBezTo>
                <a:cubicBezTo>
                  <a:pt x="19424" y="7405"/>
                  <a:pt x="19424" y="13190"/>
                  <a:pt x="16014" y="16758"/>
                </a:cubicBezTo>
                <a:cubicBezTo>
                  <a:pt x="12604" y="20326"/>
                  <a:pt x="7074" y="20326"/>
                  <a:pt x="3664" y="16758"/>
                </a:cubicBezTo>
                <a:cubicBezTo>
                  <a:pt x="254" y="13190"/>
                  <a:pt x="254" y="7405"/>
                  <a:pt x="3664" y="3837"/>
                </a:cubicBezTo>
                <a:cubicBezTo>
                  <a:pt x="5369" y="2053"/>
                  <a:pt x="7604" y="1161"/>
                  <a:pt x="9839" y="1161"/>
                </a:cubicBezTo>
                <a:close/>
                <a:moveTo>
                  <a:pt x="9839" y="1458"/>
                </a:moveTo>
                <a:cubicBezTo>
                  <a:pt x="9650" y="1458"/>
                  <a:pt x="9460" y="1532"/>
                  <a:pt x="9315" y="1684"/>
                </a:cubicBezTo>
                <a:cubicBezTo>
                  <a:pt x="9026" y="1986"/>
                  <a:pt x="9026" y="2478"/>
                  <a:pt x="9315" y="2780"/>
                </a:cubicBezTo>
                <a:cubicBezTo>
                  <a:pt x="9604" y="3082"/>
                  <a:pt x="10074" y="3082"/>
                  <a:pt x="10363" y="2780"/>
                </a:cubicBezTo>
                <a:cubicBezTo>
                  <a:pt x="10652" y="2478"/>
                  <a:pt x="10652" y="1986"/>
                  <a:pt x="10363" y="1684"/>
                </a:cubicBezTo>
                <a:cubicBezTo>
                  <a:pt x="10218" y="1532"/>
                  <a:pt x="10028" y="1458"/>
                  <a:pt x="9839" y="1458"/>
                </a:cubicBezTo>
                <a:close/>
                <a:moveTo>
                  <a:pt x="4389" y="3819"/>
                </a:moveTo>
                <a:cubicBezTo>
                  <a:pt x="3980" y="3819"/>
                  <a:pt x="3649" y="4166"/>
                  <a:pt x="3649" y="4593"/>
                </a:cubicBezTo>
                <a:cubicBezTo>
                  <a:pt x="3649" y="5021"/>
                  <a:pt x="3980" y="5368"/>
                  <a:pt x="4389" y="5368"/>
                </a:cubicBezTo>
                <a:cubicBezTo>
                  <a:pt x="4798" y="5368"/>
                  <a:pt x="5129" y="5021"/>
                  <a:pt x="5129" y="4593"/>
                </a:cubicBezTo>
                <a:cubicBezTo>
                  <a:pt x="5129" y="4166"/>
                  <a:pt x="4798" y="3819"/>
                  <a:pt x="4389" y="3819"/>
                </a:cubicBezTo>
                <a:close/>
                <a:moveTo>
                  <a:pt x="9839" y="3819"/>
                </a:moveTo>
                <a:lnTo>
                  <a:pt x="8339" y="9031"/>
                </a:lnTo>
                <a:cubicBezTo>
                  <a:pt x="7726" y="9826"/>
                  <a:pt x="7765" y="10989"/>
                  <a:pt x="8471" y="11728"/>
                </a:cubicBezTo>
                <a:cubicBezTo>
                  <a:pt x="9227" y="12519"/>
                  <a:pt x="10451" y="12519"/>
                  <a:pt x="11207" y="11728"/>
                </a:cubicBezTo>
                <a:cubicBezTo>
                  <a:pt x="11913" y="10989"/>
                  <a:pt x="11952" y="9826"/>
                  <a:pt x="11339" y="9031"/>
                </a:cubicBezTo>
                <a:lnTo>
                  <a:pt x="9839" y="3819"/>
                </a:lnTo>
                <a:close/>
                <a:moveTo>
                  <a:pt x="15289" y="3819"/>
                </a:moveTo>
                <a:cubicBezTo>
                  <a:pt x="14880" y="3819"/>
                  <a:pt x="14549" y="4166"/>
                  <a:pt x="14549" y="4593"/>
                </a:cubicBezTo>
                <a:cubicBezTo>
                  <a:pt x="14549" y="5021"/>
                  <a:pt x="14880" y="5368"/>
                  <a:pt x="15289" y="5368"/>
                </a:cubicBezTo>
                <a:cubicBezTo>
                  <a:pt x="15698" y="5368"/>
                  <a:pt x="16029" y="5021"/>
                  <a:pt x="16029" y="4593"/>
                </a:cubicBezTo>
                <a:cubicBezTo>
                  <a:pt x="16029" y="4166"/>
                  <a:pt x="15698" y="3819"/>
                  <a:pt x="15289" y="3819"/>
                </a:cubicBezTo>
                <a:close/>
                <a:moveTo>
                  <a:pt x="2129" y="9522"/>
                </a:moveTo>
                <a:cubicBezTo>
                  <a:pt x="1940" y="9522"/>
                  <a:pt x="1753" y="9597"/>
                  <a:pt x="1608" y="9748"/>
                </a:cubicBezTo>
                <a:cubicBezTo>
                  <a:pt x="1319" y="10051"/>
                  <a:pt x="1319" y="10542"/>
                  <a:pt x="1608" y="10845"/>
                </a:cubicBezTo>
                <a:cubicBezTo>
                  <a:pt x="1897" y="11147"/>
                  <a:pt x="2364" y="11147"/>
                  <a:pt x="2653" y="10845"/>
                </a:cubicBezTo>
                <a:cubicBezTo>
                  <a:pt x="2942" y="10542"/>
                  <a:pt x="2942" y="10051"/>
                  <a:pt x="2653" y="9748"/>
                </a:cubicBezTo>
                <a:cubicBezTo>
                  <a:pt x="2509" y="9597"/>
                  <a:pt x="2319" y="9522"/>
                  <a:pt x="2129" y="9522"/>
                </a:cubicBezTo>
                <a:close/>
                <a:moveTo>
                  <a:pt x="17546" y="9522"/>
                </a:moveTo>
                <a:cubicBezTo>
                  <a:pt x="17357" y="9522"/>
                  <a:pt x="17167" y="9597"/>
                  <a:pt x="17022" y="9748"/>
                </a:cubicBezTo>
                <a:cubicBezTo>
                  <a:pt x="16733" y="10051"/>
                  <a:pt x="16733" y="10542"/>
                  <a:pt x="17022" y="10845"/>
                </a:cubicBezTo>
                <a:cubicBezTo>
                  <a:pt x="17311" y="11147"/>
                  <a:pt x="17781" y="11147"/>
                  <a:pt x="18070" y="10845"/>
                </a:cubicBezTo>
                <a:cubicBezTo>
                  <a:pt x="18359" y="10542"/>
                  <a:pt x="18359" y="10051"/>
                  <a:pt x="18070" y="9748"/>
                </a:cubicBezTo>
                <a:cubicBezTo>
                  <a:pt x="17925" y="9597"/>
                  <a:pt x="17736" y="9522"/>
                  <a:pt x="17546" y="9522"/>
                </a:cubicBezTo>
                <a:close/>
                <a:moveTo>
                  <a:pt x="4389" y="15225"/>
                </a:moveTo>
                <a:cubicBezTo>
                  <a:pt x="3980" y="15225"/>
                  <a:pt x="3649" y="15572"/>
                  <a:pt x="3649" y="15999"/>
                </a:cubicBezTo>
                <a:cubicBezTo>
                  <a:pt x="3649" y="16427"/>
                  <a:pt x="3980" y="16774"/>
                  <a:pt x="4389" y="16774"/>
                </a:cubicBezTo>
                <a:cubicBezTo>
                  <a:pt x="4798" y="16774"/>
                  <a:pt x="5129" y="16427"/>
                  <a:pt x="5129" y="15999"/>
                </a:cubicBezTo>
                <a:cubicBezTo>
                  <a:pt x="5129" y="15572"/>
                  <a:pt x="4798" y="15225"/>
                  <a:pt x="4389" y="15225"/>
                </a:cubicBezTo>
                <a:close/>
                <a:moveTo>
                  <a:pt x="15289" y="15225"/>
                </a:moveTo>
                <a:cubicBezTo>
                  <a:pt x="14880" y="15225"/>
                  <a:pt x="14549" y="15572"/>
                  <a:pt x="14549" y="15999"/>
                </a:cubicBezTo>
                <a:cubicBezTo>
                  <a:pt x="14549" y="16427"/>
                  <a:pt x="14880" y="16774"/>
                  <a:pt x="15289" y="16774"/>
                </a:cubicBezTo>
                <a:cubicBezTo>
                  <a:pt x="15698" y="16774"/>
                  <a:pt x="16029" y="16427"/>
                  <a:pt x="16029" y="15999"/>
                </a:cubicBezTo>
                <a:cubicBezTo>
                  <a:pt x="16029" y="15572"/>
                  <a:pt x="15698" y="15225"/>
                  <a:pt x="15289" y="15225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8" name="Shape 625"/>
          <p:cNvSpPr>
            <a:spLocks noChangeAspect="1"/>
          </p:cNvSpPr>
          <p:nvPr/>
        </p:nvSpPr>
        <p:spPr>
          <a:xfrm>
            <a:off x="7989509" y="1572200"/>
            <a:ext cx="433141" cy="296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4" h="21600" extrusionOk="0">
                <a:moveTo>
                  <a:pt x="8363" y="0"/>
                </a:moveTo>
                <a:lnTo>
                  <a:pt x="5944" y="13777"/>
                </a:lnTo>
                <a:lnTo>
                  <a:pt x="4915" y="10346"/>
                </a:lnTo>
                <a:lnTo>
                  <a:pt x="4915" y="10315"/>
                </a:lnTo>
                <a:lnTo>
                  <a:pt x="0" y="10315"/>
                </a:lnTo>
                <a:lnTo>
                  <a:pt x="0" y="11285"/>
                </a:lnTo>
                <a:lnTo>
                  <a:pt x="4477" y="11285"/>
                </a:lnTo>
                <a:lnTo>
                  <a:pt x="6048" y="16334"/>
                </a:lnTo>
                <a:lnTo>
                  <a:pt x="8363" y="4503"/>
                </a:lnTo>
                <a:lnTo>
                  <a:pt x="11375" y="21600"/>
                </a:lnTo>
                <a:lnTo>
                  <a:pt x="13802" y="7781"/>
                </a:lnTo>
                <a:lnTo>
                  <a:pt x="14823" y="11179"/>
                </a:lnTo>
                <a:lnTo>
                  <a:pt x="14823" y="11285"/>
                </a:lnTo>
                <a:lnTo>
                  <a:pt x="14856" y="11285"/>
                </a:lnTo>
                <a:lnTo>
                  <a:pt x="17637" y="11285"/>
                </a:lnTo>
                <a:cubicBezTo>
                  <a:pt x="17703" y="11833"/>
                  <a:pt x="17876" y="12360"/>
                  <a:pt x="18164" y="12783"/>
                </a:cubicBezTo>
                <a:cubicBezTo>
                  <a:pt x="18907" y="13877"/>
                  <a:pt x="20113" y="13877"/>
                  <a:pt x="20857" y="12783"/>
                </a:cubicBezTo>
                <a:cubicBezTo>
                  <a:pt x="21600" y="11689"/>
                  <a:pt x="21600" y="9914"/>
                  <a:pt x="20857" y="8820"/>
                </a:cubicBezTo>
                <a:cubicBezTo>
                  <a:pt x="20485" y="8273"/>
                  <a:pt x="19996" y="7998"/>
                  <a:pt x="19509" y="7998"/>
                </a:cubicBezTo>
                <a:cubicBezTo>
                  <a:pt x="19022" y="7998"/>
                  <a:pt x="18535" y="8273"/>
                  <a:pt x="18164" y="8820"/>
                </a:cubicBezTo>
                <a:cubicBezTo>
                  <a:pt x="17876" y="9243"/>
                  <a:pt x="17703" y="9767"/>
                  <a:pt x="17637" y="10315"/>
                </a:cubicBezTo>
                <a:lnTo>
                  <a:pt x="15283" y="10315"/>
                </a:lnTo>
                <a:lnTo>
                  <a:pt x="13561" y="4927"/>
                </a:lnTo>
                <a:lnTo>
                  <a:pt x="11375" y="17094"/>
                </a:lnTo>
                <a:lnTo>
                  <a:pt x="8363" y="0"/>
                </a:lnTo>
                <a:close/>
                <a:moveTo>
                  <a:pt x="19483" y="8890"/>
                </a:moveTo>
                <a:cubicBezTo>
                  <a:pt x="19808" y="8890"/>
                  <a:pt x="20135" y="9073"/>
                  <a:pt x="20383" y="9438"/>
                </a:cubicBezTo>
                <a:cubicBezTo>
                  <a:pt x="20880" y="10169"/>
                  <a:pt x="20880" y="11353"/>
                  <a:pt x="20383" y="12084"/>
                </a:cubicBezTo>
                <a:cubicBezTo>
                  <a:pt x="19887" y="12815"/>
                  <a:pt x="19080" y="12815"/>
                  <a:pt x="18584" y="12084"/>
                </a:cubicBezTo>
                <a:cubicBezTo>
                  <a:pt x="18087" y="11353"/>
                  <a:pt x="18087" y="10169"/>
                  <a:pt x="18584" y="9438"/>
                </a:cubicBezTo>
                <a:cubicBezTo>
                  <a:pt x="18832" y="9073"/>
                  <a:pt x="19157" y="8890"/>
                  <a:pt x="19483" y="889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9" name="Shape 574"/>
          <p:cNvSpPr>
            <a:spLocks noChangeAspect="1"/>
          </p:cNvSpPr>
          <p:nvPr/>
        </p:nvSpPr>
        <p:spPr>
          <a:xfrm>
            <a:off x="8597847" y="1917862"/>
            <a:ext cx="326472" cy="381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0723" extrusionOk="0">
                <a:moveTo>
                  <a:pt x="10604" y="1"/>
                </a:moveTo>
                <a:cubicBezTo>
                  <a:pt x="7758" y="-17"/>
                  <a:pt x="4879" y="1133"/>
                  <a:pt x="2809" y="3536"/>
                </a:cubicBezTo>
                <a:cubicBezTo>
                  <a:pt x="1496" y="5061"/>
                  <a:pt x="716" y="6884"/>
                  <a:pt x="322" y="8799"/>
                </a:cubicBezTo>
                <a:lnTo>
                  <a:pt x="1341" y="8977"/>
                </a:lnTo>
                <a:cubicBezTo>
                  <a:pt x="1690" y="7220"/>
                  <a:pt x="2380" y="5548"/>
                  <a:pt x="3551" y="4147"/>
                </a:cubicBezTo>
                <a:cubicBezTo>
                  <a:pt x="5416" y="1913"/>
                  <a:pt x="8026" y="846"/>
                  <a:pt x="10604" y="863"/>
                </a:cubicBezTo>
                <a:cubicBezTo>
                  <a:pt x="11547" y="869"/>
                  <a:pt x="12490" y="1023"/>
                  <a:pt x="13402" y="1322"/>
                </a:cubicBezTo>
                <a:lnTo>
                  <a:pt x="13900" y="562"/>
                </a:lnTo>
                <a:cubicBezTo>
                  <a:pt x="12828" y="196"/>
                  <a:pt x="11716" y="7"/>
                  <a:pt x="10604" y="1"/>
                </a:cubicBezTo>
                <a:close/>
                <a:moveTo>
                  <a:pt x="14991" y="1007"/>
                </a:moveTo>
                <a:lnTo>
                  <a:pt x="14498" y="1762"/>
                </a:lnTo>
                <a:cubicBezTo>
                  <a:pt x="15647" y="2307"/>
                  <a:pt x="16723" y="3099"/>
                  <a:pt x="17658" y="4147"/>
                </a:cubicBezTo>
                <a:cubicBezTo>
                  <a:pt x="19502" y="6212"/>
                  <a:pt x="20456" y="8888"/>
                  <a:pt x="20551" y="11601"/>
                </a:cubicBezTo>
                <a:lnTo>
                  <a:pt x="21599" y="11601"/>
                </a:lnTo>
                <a:cubicBezTo>
                  <a:pt x="21501" y="8667"/>
                  <a:pt x="20446" y="5769"/>
                  <a:pt x="18400" y="3536"/>
                </a:cubicBezTo>
                <a:cubicBezTo>
                  <a:pt x="17389" y="2432"/>
                  <a:pt x="16228" y="1593"/>
                  <a:pt x="14991" y="1007"/>
                </a:cubicBezTo>
                <a:close/>
                <a:moveTo>
                  <a:pt x="10605" y="1733"/>
                </a:moveTo>
                <a:cubicBezTo>
                  <a:pt x="8296" y="1717"/>
                  <a:pt x="5953" y="2701"/>
                  <a:pt x="4292" y="4762"/>
                </a:cubicBezTo>
                <a:cubicBezTo>
                  <a:pt x="2647" y="6804"/>
                  <a:pt x="2093" y="9465"/>
                  <a:pt x="2097" y="12074"/>
                </a:cubicBezTo>
                <a:cubicBezTo>
                  <a:pt x="2097" y="12306"/>
                  <a:pt x="2107" y="12538"/>
                  <a:pt x="2117" y="12770"/>
                </a:cubicBezTo>
                <a:lnTo>
                  <a:pt x="3153" y="12689"/>
                </a:lnTo>
                <a:cubicBezTo>
                  <a:pt x="3146" y="12485"/>
                  <a:pt x="3137" y="12280"/>
                  <a:pt x="3137" y="12075"/>
                </a:cubicBezTo>
                <a:cubicBezTo>
                  <a:pt x="3134" y="9681"/>
                  <a:pt x="3582" y="7236"/>
                  <a:pt x="5027" y="5359"/>
                </a:cubicBezTo>
                <a:cubicBezTo>
                  <a:pt x="6485" y="3466"/>
                  <a:pt x="8562" y="2562"/>
                  <a:pt x="10605" y="2578"/>
                </a:cubicBezTo>
                <a:cubicBezTo>
                  <a:pt x="12066" y="2590"/>
                  <a:pt x="13523" y="3080"/>
                  <a:pt x="14802" y="4046"/>
                </a:cubicBezTo>
                <a:lnTo>
                  <a:pt x="15527" y="3450"/>
                </a:lnTo>
                <a:cubicBezTo>
                  <a:pt x="14040" y="2315"/>
                  <a:pt x="12323" y="1746"/>
                  <a:pt x="10605" y="1733"/>
                </a:cubicBezTo>
                <a:close/>
                <a:moveTo>
                  <a:pt x="10605" y="3450"/>
                </a:moveTo>
                <a:cubicBezTo>
                  <a:pt x="8833" y="3435"/>
                  <a:pt x="7029" y="4256"/>
                  <a:pt x="5778" y="5977"/>
                </a:cubicBezTo>
                <a:cubicBezTo>
                  <a:pt x="5725" y="6050"/>
                  <a:pt x="5682" y="6129"/>
                  <a:pt x="5632" y="6204"/>
                </a:cubicBezTo>
                <a:lnTo>
                  <a:pt x="6456" y="6696"/>
                </a:lnTo>
                <a:cubicBezTo>
                  <a:pt x="6479" y="6660"/>
                  <a:pt x="6498" y="6621"/>
                  <a:pt x="6522" y="6586"/>
                </a:cubicBezTo>
                <a:cubicBezTo>
                  <a:pt x="7568" y="5038"/>
                  <a:pt x="9102" y="4298"/>
                  <a:pt x="10605" y="4312"/>
                </a:cubicBezTo>
                <a:cubicBezTo>
                  <a:pt x="12085" y="4326"/>
                  <a:pt x="13561" y="5080"/>
                  <a:pt x="14689" y="6586"/>
                </a:cubicBezTo>
                <a:cubicBezTo>
                  <a:pt x="16705" y="9278"/>
                  <a:pt x="16903" y="13470"/>
                  <a:pt x="15335" y="16507"/>
                </a:cubicBezTo>
                <a:lnTo>
                  <a:pt x="16288" y="16834"/>
                </a:lnTo>
                <a:cubicBezTo>
                  <a:pt x="18042" y="13474"/>
                  <a:pt x="17771" y="8918"/>
                  <a:pt x="15430" y="5977"/>
                </a:cubicBezTo>
                <a:cubicBezTo>
                  <a:pt x="14098" y="4302"/>
                  <a:pt x="12353" y="3465"/>
                  <a:pt x="10605" y="3450"/>
                </a:cubicBezTo>
                <a:close/>
                <a:moveTo>
                  <a:pt x="16362" y="4178"/>
                </a:moveTo>
                <a:lnTo>
                  <a:pt x="15639" y="4772"/>
                </a:lnTo>
                <a:cubicBezTo>
                  <a:pt x="15825" y="4957"/>
                  <a:pt x="16007" y="5150"/>
                  <a:pt x="16182" y="5359"/>
                </a:cubicBezTo>
                <a:cubicBezTo>
                  <a:pt x="19265" y="9054"/>
                  <a:pt x="19242" y="15061"/>
                  <a:pt x="16182" y="18789"/>
                </a:cubicBezTo>
                <a:cubicBezTo>
                  <a:pt x="15697" y="19380"/>
                  <a:pt x="15155" y="19867"/>
                  <a:pt x="14582" y="20272"/>
                </a:cubicBezTo>
                <a:cubicBezTo>
                  <a:pt x="15415" y="20024"/>
                  <a:pt x="16226" y="19696"/>
                  <a:pt x="16997" y="19281"/>
                </a:cubicBezTo>
                <a:cubicBezTo>
                  <a:pt x="20376" y="15215"/>
                  <a:pt x="20376" y="8752"/>
                  <a:pt x="16917" y="4762"/>
                </a:cubicBezTo>
                <a:cubicBezTo>
                  <a:pt x="16738" y="4556"/>
                  <a:pt x="16552" y="4363"/>
                  <a:pt x="16362" y="4178"/>
                </a:cubicBezTo>
                <a:close/>
                <a:moveTo>
                  <a:pt x="10200" y="5208"/>
                </a:moveTo>
                <a:cubicBezTo>
                  <a:pt x="9099" y="5328"/>
                  <a:pt x="8013" y="5980"/>
                  <a:pt x="7263" y="7205"/>
                </a:cubicBezTo>
                <a:cubicBezTo>
                  <a:pt x="6425" y="8575"/>
                  <a:pt x="6299" y="10349"/>
                  <a:pt x="6299" y="12084"/>
                </a:cubicBezTo>
                <a:cubicBezTo>
                  <a:pt x="6298" y="13815"/>
                  <a:pt x="6422" y="15595"/>
                  <a:pt x="7263" y="16962"/>
                </a:cubicBezTo>
                <a:cubicBezTo>
                  <a:pt x="8922" y="19658"/>
                  <a:pt x="12123" y="19650"/>
                  <a:pt x="13946" y="16962"/>
                </a:cubicBezTo>
                <a:cubicBezTo>
                  <a:pt x="15780" y="14256"/>
                  <a:pt x="15799" y="9891"/>
                  <a:pt x="13946" y="7205"/>
                </a:cubicBezTo>
                <a:cubicBezTo>
                  <a:pt x="13230" y="6169"/>
                  <a:pt x="12344" y="5538"/>
                  <a:pt x="11417" y="5299"/>
                </a:cubicBezTo>
                <a:lnTo>
                  <a:pt x="11417" y="6197"/>
                </a:lnTo>
                <a:cubicBezTo>
                  <a:pt x="12073" y="6443"/>
                  <a:pt x="12694" y="6975"/>
                  <a:pt x="13204" y="7805"/>
                </a:cubicBezTo>
                <a:cubicBezTo>
                  <a:pt x="14649" y="10157"/>
                  <a:pt x="14632" y="13977"/>
                  <a:pt x="13204" y="16342"/>
                </a:cubicBezTo>
                <a:cubicBezTo>
                  <a:pt x="11798" y="18672"/>
                  <a:pt x="9269" y="18674"/>
                  <a:pt x="8006" y="16342"/>
                </a:cubicBezTo>
                <a:cubicBezTo>
                  <a:pt x="7358" y="15145"/>
                  <a:pt x="7347" y="13587"/>
                  <a:pt x="7350" y="12074"/>
                </a:cubicBezTo>
                <a:cubicBezTo>
                  <a:pt x="7353" y="10555"/>
                  <a:pt x="7369" y="9007"/>
                  <a:pt x="8006" y="7805"/>
                </a:cubicBezTo>
                <a:cubicBezTo>
                  <a:pt x="8555" y="6771"/>
                  <a:pt x="9368" y="6202"/>
                  <a:pt x="10200" y="6069"/>
                </a:cubicBezTo>
                <a:lnTo>
                  <a:pt x="10200" y="5208"/>
                </a:lnTo>
                <a:close/>
                <a:moveTo>
                  <a:pt x="10605" y="6900"/>
                </a:moveTo>
                <a:cubicBezTo>
                  <a:pt x="9907" y="6890"/>
                  <a:pt x="9182" y="7388"/>
                  <a:pt x="8748" y="8415"/>
                </a:cubicBezTo>
                <a:cubicBezTo>
                  <a:pt x="8569" y="8839"/>
                  <a:pt x="8482" y="9314"/>
                  <a:pt x="8438" y="9814"/>
                </a:cubicBezTo>
                <a:lnTo>
                  <a:pt x="9389" y="9919"/>
                </a:lnTo>
                <a:cubicBezTo>
                  <a:pt x="9395" y="9601"/>
                  <a:pt x="9416" y="9293"/>
                  <a:pt x="9491" y="9015"/>
                </a:cubicBezTo>
                <a:cubicBezTo>
                  <a:pt x="9721" y="8161"/>
                  <a:pt x="10175" y="7746"/>
                  <a:pt x="10605" y="7752"/>
                </a:cubicBezTo>
                <a:cubicBezTo>
                  <a:pt x="11014" y="7759"/>
                  <a:pt x="11412" y="8185"/>
                  <a:pt x="11718" y="9015"/>
                </a:cubicBezTo>
                <a:cubicBezTo>
                  <a:pt x="12339" y="10706"/>
                  <a:pt x="12330" y="13438"/>
                  <a:pt x="11718" y="15112"/>
                </a:cubicBezTo>
                <a:cubicBezTo>
                  <a:pt x="11134" y="16708"/>
                  <a:pt x="9995" y="16706"/>
                  <a:pt x="9491" y="15112"/>
                </a:cubicBezTo>
                <a:cubicBezTo>
                  <a:pt x="9220" y="14256"/>
                  <a:pt x="9435" y="13147"/>
                  <a:pt x="9450" y="12064"/>
                </a:cubicBezTo>
                <a:cubicBezTo>
                  <a:pt x="9456" y="11682"/>
                  <a:pt x="9435" y="11304"/>
                  <a:pt x="9414" y="10931"/>
                </a:cubicBezTo>
                <a:lnTo>
                  <a:pt x="8400" y="10821"/>
                </a:lnTo>
                <a:cubicBezTo>
                  <a:pt x="8398" y="11234"/>
                  <a:pt x="8401" y="11653"/>
                  <a:pt x="8399" y="12074"/>
                </a:cubicBezTo>
                <a:cubicBezTo>
                  <a:pt x="8391" y="13370"/>
                  <a:pt x="8290" y="14705"/>
                  <a:pt x="8748" y="15732"/>
                </a:cubicBezTo>
                <a:cubicBezTo>
                  <a:pt x="9623" y="17694"/>
                  <a:pt x="11469" y="17697"/>
                  <a:pt x="12461" y="15732"/>
                </a:cubicBezTo>
                <a:cubicBezTo>
                  <a:pt x="13482" y="13710"/>
                  <a:pt x="13496" y="10436"/>
                  <a:pt x="12461" y="8415"/>
                </a:cubicBezTo>
                <a:cubicBezTo>
                  <a:pt x="11949" y="7416"/>
                  <a:pt x="11281" y="6909"/>
                  <a:pt x="10605" y="6900"/>
                </a:cubicBezTo>
                <a:close/>
                <a:moveTo>
                  <a:pt x="5112" y="7130"/>
                </a:moveTo>
                <a:cubicBezTo>
                  <a:pt x="4416" y="8626"/>
                  <a:pt x="4198" y="10364"/>
                  <a:pt x="4200" y="12075"/>
                </a:cubicBezTo>
                <a:cubicBezTo>
                  <a:pt x="4203" y="14243"/>
                  <a:pt x="4544" y="16465"/>
                  <a:pt x="5778" y="18172"/>
                </a:cubicBezTo>
                <a:cubicBezTo>
                  <a:pt x="8244" y="21583"/>
                  <a:pt x="12777" y="21564"/>
                  <a:pt x="15430" y="18172"/>
                </a:cubicBezTo>
                <a:cubicBezTo>
                  <a:pt x="15542" y="18030"/>
                  <a:pt x="15642" y="17880"/>
                  <a:pt x="15744" y="17730"/>
                </a:cubicBezTo>
                <a:lnTo>
                  <a:pt x="14794" y="17404"/>
                </a:lnTo>
                <a:cubicBezTo>
                  <a:pt x="14758" y="17456"/>
                  <a:pt x="14726" y="17511"/>
                  <a:pt x="14689" y="17562"/>
                </a:cubicBezTo>
                <a:cubicBezTo>
                  <a:pt x="12451" y="20603"/>
                  <a:pt x="8582" y="20617"/>
                  <a:pt x="6522" y="17562"/>
                </a:cubicBezTo>
                <a:cubicBezTo>
                  <a:pt x="5485" y="16024"/>
                  <a:pt x="5251" y="14022"/>
                  <a:pt x="5250" y="12074"/>
                </a:cubicBezTo>
                <a:cubicBezTo>
                  <a:pt x="5249" y="10540"/>
                  <a:pt x="5400" y="8982"/>
                  <a:pt x="5966" y="7638"/>
                </a:cubicBezTo>
                <a:lnTo>
                  <a:pt x="5112" y="7130"/>
                </a:lnTo>
                <a:close/>
                <a:moveTo>
                  <a:pt x="10605" y="9000"/>
                </a:moveTo>
                <a:cubicBezTo>
                  <a:pt x="10457" y="9000"/>
                  <a:pt x="10322" y="9050"/>
                  <a:pt x="10225" y="9130"/>
                </a:cubicBezTo>
                <a:cubicBezTo>
                  <a:pt x="10127" y="9210"/>
                  <a:pt x="10067" y="9320"/>
                  <a:pt x="10067" y="9442"/>
                </a:cubicBezTo>
                <a:cubicBezTo>
                  <a:pt x="10172" y="10314"/>
                  <a:pt x="10225" y="11189"/>
                  <a:pt x="10225" y="12064"/>
                </a:cubicBezTo>
                <a:cubicBezTo>
                  <a:pt x="10225" y="12939"/>
                  <a:pt x="10172" y="13814"/>
                  <a:pt x="10067" y="14685"/>
                </a:cubicBezTo>
                <a:cubicBezTo>
                  <a:pt x="10067" y="14807"/>
                  <a:pt x="10127" y="14918"/>
                  <a:pt x="10225" y="14998"/>
                </a:cubicBezTo>
                <a:cubicBezTo>
                  <a:pt x="10322" y="15078"/>
                  <a:pt x="10457" y="15127"/>
                  <a:pt x="10605" y="15127"/>
                </a:cubicBezTo>
                <a:cubicBezTo>
                  <a:pt x="10754" y="15127"/>
                  <a:pt x="10888" y="15078"/>
                  <a:pt x="10986" y="14998"/>
                </a:cubicBezTo>
                <a:cubicBezTo>
                  <a:pt x="11083" y="14918"/>
                  <a:pt x="11143" y="14807"/>
                  <a:pt x="11143" y="14685"/>
                </a:cubicBezTo>
                <a:cubicBezTo>
                  <a:pt x="11248" y="13814"/>
                  <a:pt x="11301" y="12939"/>
                  <a:pt x="11301" y="12064"/>
                </a:cubicBezTo>
                <a:cubicBezTo>
                  <a:pt x="11301" y="11189"/>
                  <a:pt x="11248" y="10314"/>
                  <a:pt x="11143" y="9442"/>
                </a:cubicBezTo>
                <a:cubicBezTo>
                  <a:pt x="11143" y="9320"/>
                  <a:pt x="11083" y="9210"/>
                  <a:pt x="10986" y="9130"/>
                </a:cubicBezTo>
                <a:cubicBezTo>
                  <a:pt x="10888" y="9050"/>
                  <a:pt x="10754" y="9000"/>
                  <a:pt x="10605" y="9000"/>
                </a:cubicBezTo>
                <a:close/>
                <a:moveTo>
                  <a:pt x="148" y="9791"/>
                </a:moveTo>
                <a:cubicBezTo>
                  <a:pt x="45" y="10547"/>
                  <a:pt x="-1" y="11312"/>
                  <a:pt x="0" y="12074"/>
                </a:cubicBezTo>
                <a:cubicBezTo>
                  <a:pt x="2" y="13203"/>
                  <a:pt x="111" y="14341"/>
                  <a:pt x="348" y="15446"/>
                </a:cubicBezTo>
                <a:cubicBezTo>
                  <a:pt x="814" y="16144"/>
                  <a:pt x="1371" y="16805"/>
                  <a:pt x="2018" y="17415"/>
                </a:cubicBezTo>
                <a:cubicBezTo>
                  <a:pt x="1331" y="15740"/>
                  <a:pt x="1051" y="13895"/>
                  <a:pt x="1049" y="12074"/>
                </a:cubicBezTo>
                <a:cubicBezTo>
                  <a:pt x="1047" y="11372"/>
                  <a:pt x="1088" y="10667"/>
                  <a:pt x="1177" y="9970"/>
                </a:cubicBezTo>
                <a:lnTo>
                  <a:pt x="148" y="9791"/>
                </a:lnTo>
                <a:close/>
                <a:moveTo>
                  <a:pt x="20547" y="12601"/>
                </a:moveTo>
                <a:cubicBezTo>
                  <a:pt x="20468" y="14405"/>
                  <a:pt x="20000" y="16191"/>
                  <a:pt x="19158" y="17796"/>
                </a:cubicBezTo>
                <a:cubicBezTo>
                  <a:pt x="19260" y="17709"/>
                  <a:pt x="19362" y="17622"/>
                  <a:pt x="19461" y="17531"/>
                </a:cubicBezTo>
                <a:cubicBezTo>
                  <a:pt x="20091" y="16953"/>
                  <a:pt x="20636" y="16328"/>
                  <a:pt x="21100" y="15669"/>
                </a:cubicBezTo>
                <a:cubicBezTo>
                  <a:pt x="21383" y="14668"/>
                  <a:pt x="21551" y="13637"/>
                  <a:pt x="21594" y="12601"/>
                </a:cubicBezTo>
                <a:lnTo>
                  <a:pt x="20547" y="12601"/>
                </a:lnTo>
                <a:close/>
                <a:moveTo>
                  <a:pt x="3217" y="13689"/>
                </a:moveTo>
                <a:lnTo>
                  <a:pt x="2186" y="13770"/>
                </a:lnTo>
                <a:cubicBezTo>
                  <a:pt x="2375" y="15598"/>
                  <a:pt x="2894" y="17382"/>
                  <a:pt x="3926" y="18886"/>
                </a:cubicBezTo>
                <a:cubicBezTo>
                  <a:pt x="4638" y="19330"/>
                  <a:pt x="5390" y="19699"/>
                  <a:pt x="6167" y="19990"/>
                </a:cubicBezTo>
                <a:cubicBezTo>
                  <a:pt x="5759" y="19645"/>
                  <a:pt x="5375" y="19245"/>
                  <a:pt x="5027" y="18789"/>
                </a:cubicBezTo>
                <a:cubicBezTo>
                  <a:pt x="3914" y="17333"/>
                  <a:pt x="3397" y="15536"/>
                  <a:pt x="3217" y="1368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2" name="Shape 69"/>
          <p:cNvSpPr>
            <a:spLocks noChangeAspect="1"/>
          </p:cNvSpPr>
          <p:nvPr/>
        </p:nvSpPr>
        <p:spPr>
          <a:xfrm>
            <a:off x="7484618" y="4390417"/>
            <a:ext cx="1442922" cy="1647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97" h="21595" extrusionOk="0">
                <a:moveTo>
                  <a:pt x="11522" y="0"/>
                </a:moveTo>
                <a:cubicBezTo>
                  <a:pt x="10065" y="3"/>
                  <a:pt x="8594" y="205"/>
                  <a:pt x="7205" y="573"/>
                </a:cubicBezTo>
                <a:cubicBezTo>
                  <a:pt x="4408" y="1315"/>
                  <a:pt x="1846" y="2956"/>
                  <a:pt x="1768" y="5556"/>
                </a:cubicBezTo>
                <a:cubicBezTo>
                  <a:pt x="1742" y="6418"/>
                  <a:pt x="2103" y="7298"/>
                  <a:pt x="1768" y="8114"/>
                </a:cubicBezTo>
                <a:cubicBezTo>
                  <a:pt x="1445" y="8901"/>
                  <a:pt x="574" y="9404"/>
                  <a:pt x="153" y="10143"/>
                </a:cubicBezTo>
                <a:cubicBezTo>
                  <a:pt x="-24" y="10454"/>
                  <a:pt x="-89" y="10830"/>
                  <a:pt x="186" y="11055"/>
                </a:cubicBezTo>
                <a:cubicBezTo>
                  <a:pt x="551" y="11353"/>
                  <a:pt x="1337" y="11064"/>
                  <a:pt x="1521" y="11554"/>
                </a:cubicBezTo>
                <a:cubicBezTo>
                  <a:pt x="1678" y="11973"/>
                  <a:pt x="1034" y="12214"/>
                  <a:pt x="1010" y="12613"/>
                </a:cubicBezTo>
                <a:cubicBezTo>
                  <a:pt x="993" y="12878"/>
                  <a:pt x="1239" y="13095"/>
                  <a:pt x="1537" y="13083"/>
                </a:cubicBezTo>
                <a:cubicBezTo>
                  <a:pt x="1361" y="13052"/>
                  <a:pt x="1196" y="13160"/>
                  <a:pt x="1175" y="13318"/>
                </a:cubicBezTo>
                <a:cubicBezTo>
                  <a:pt x="1157" y="13447"/>
                  <a:pt x="1220" y="13566"/>
                  <a:pt x="1323" y="13642"/>
                </a:cubicBezTo>
                <a:cubicBezTo>
                  <a:pt x="1415" y="13710"/>
                  <a:pt x="1534" y="13750"/>
                  <a:pt x="1636" y="13818"/>
                </a:cubicBezTo>
                <a:cubicBezTo>
                  <a:pt x="2389" y="14325"/>
                  <a:pt x="1670" y="15326"/>
                  <a:pt x="2064" y="15994"/>
                </a:cubicBezTo>
                <a:cubicBezTo>
                  <a:pt x="2307" y="16405"/>
                  <a:pt x="2753" y="16532"/>
                  <a:pt x="3234" y="16597"/>
                </a:cubicBezTo>
                <a:cubicBezTo>
                  <a:pt x="4971" y="16829"/>
                  <a:pt x="6941" y="16032"/>
                  <a:pt x="8243" y="16964"/>
                </a:cubicBezTo>
                <a:cubicBezTo>
                  <a:pt x="9014" y="17516"/>
                  <a:pt x="9236" y="18382"/>
                  <a:pt x="9413" y="19184"/>
                </a:cubicBezTo>
                <a:cubicBezTo>
                  <a:pt x="9587" y="19972"/>
                  <a:pt x="9729" y="20767"/>
                  <a:pt x="9825" y="21595"/>
                </a:cubicBezTo>
                <a:lnTo>
                  <a:pt x="18937" y="21595"/>
                </a:lnTo>
                <a:cubicBezTo>
                  <a:pt x="18517" y="20719"/>
                  <a:pt x="18123" y="19842"/>
                  <a:pt x="17768" y="18949"/>
                </a:cubicBezTo>
                <a:cubicBezTo>
                  <a:pt x="17499" y="18273"/>
                  <a:pt x="17287" y="17550"/>
                  <a:pt x="17257" y="16876"/>
                </a:cubicBezTo>
                <a:cubicBezTo>
                  <a:pt x="17241" y="16521"/>
                  <a:pt x="17292" y="16165"/>
                  <a:pt x="17471" y="15847"/>
                </a:cubicBezTo>
                <a:cubicBezTo>
                  <a:pt x="17643" y="15541"/>
                  <a:pt x="17932" y="15300"/>
                  <a:pt x="18196" y="15053"/>
                </a:cubicBezTo>
                <a:cubicBezTo>
                  <a:pt x="19094" y="14216"/>
                  <a:pt x="19771" y="13226"/>
                  <a:pt x="20272" y="12157"/>
                </a:cubicBezTo>
                <a:cubicBezTo>
                  <a:pt x="21238" y="10095"/>
                  <a:pt x="21511" y="7797"/>
                  <a:pt x="20783" y="5659"/>
                </a:cubicBezTo>
                <a:cubicBezTo>
                  <a:pt x="20166" y="3848"/>
                  <a:pt x="18949" y="2341"/>
                  <a:pt x="17273" y="1367"/>
                </a:cubicBezTo>
                <a:cubicBezTo>
                  <a:pt x="15548" y="363"/>
                  <a:pt x="13540" y="-5"/>
                  <a:pt x="11522" y="0"/>
                </a:cubicBezTo>
                <a:close/>
                <a:moveTo>
                  <a:pt x="6777" y="2513"/>
                </a:moveTo>
                <a:cubicBezTo>
                  <a:pt x="6969" y="2849"/>
                  <a:pt x="7148" y="3182"/>
                  <a:pt x="7321" y="3528"/>
                </a:cubicBezTo>
                <a:cubicBezTo>
                  <a:pt x="7673" y="3520"/>
                  <a:pt x="8034" y="3582"/>
                  <a:pt x="8375" y="3719"/>
                </a:cubicBezTo>
                <a:cubicBezTo>
                  <a:pt x="8685" y="3461"/>
                  <a:pt x="9008" y="3211"/>
                  <a:pt x="9331" y="2969"/>
                </a:cubicBezTo>
                <a:lnTo>
                  <a:pt x="10171" y="3631"/>
                </a:lnTo>
                <a:cubicBezTo>
                  <a:pt x="9942" y="3946"/>
                  <a:pt x="9711" y="4266"/>
                  <a:pt x="9463" y="4572"/>
                </a:cubicBezTo>
                <a:cubicBezTo>
                  <a:pt x="9652" y="4849"/>
                  <a:pt x="9756" y="5160"/>
                  <a:pt x="9792" y="5483"/>
                </a:cubicBezTo>
                <a:cubicBezTo>
                  <a:pt x="10196" y="5593"/>
                  <a:pt x="10599" y="5707"/>
                  <a:pt x="10995" y="5836"/>
                </a:cubicBezTo>
                <a:lnTo>
                  <a:pt x="10781" y="6821"/>
                </a:lnTo>
                <a:cubicBezTo>
                  <a:pt x="10359" y="6802"/>
                  <a:pt x="9933" y="6772"/>
                  <a:pt x="9512" y="6733"/>
                </a:cubicBezTo>
                <a:cubicBezTo>
                  <a:pt x="9333" y="7026"/>
                  <a:pt x="9091" y="7254"/>
                  <a:pt x="8804" y="7438"/>
                </a:cubicBezTo>
                <a:cubicBezTo>
                  <a:pt x="8900" y="7807"/>
                  <a:pt x="8977" y="8184"/>
                  <a:pt x="9051" y="8555"/>
                </a:cubicBezTo>
                <a:lnTo>
                  <a:pt x="7980" y="8879"/>
                </a:lnTo>
                <a:cubicBezTo>
                  <a:pt x="7787" y="8543"/>
                  <a:pt x="7609" y="8195"/>
                  <a:pt x="7436" y="7850"/>
                </a:cubicBezTo>
                <a:cubicBezTo>
                  <a:pt x="7083" y="7857"/>
                  <a:pt x="6723" y="7796"/>
                  <a:pt x="6381" y="7659"/>
                </a:cubicBezTo>
                <a:cubicBezTo>
                  <a:pt x="6072" y="7917"/>
                  <a:pt x="5766" y="8181"/>
                  <a:pt x="5442" y="8423"/>
                </a:cubicBezTo>
                <a:lnTo>
                  <a:pt x="4585" y="7747"/>
                </a:lnTo>
                <a:cubicBezTo>
                  <a:pt x="4814" y="7431"/>
                  <a:pt x="5062" y="7126"/>
                  <a:pt x="5310" y="6821"/>
                </a:cubicBezTo>
                <a:cubicBezTo>
                  <a:pt x="5121" y="6543"/>
                  <a:pt x="5001" y="6233"/>
                  <a:pt x="4964" y="5909"/>
                </a:cubicBezTo>
                <a:cubicBezTo>
                  <a:pt x="4560" y="5799"/>
                  <a:pt x="4157" y="5685"/>
                  <a:pt x="3762" y="5556"/>
                </a:cubicBezTo>
                <a:lnTo>
                  <a:pt x="3992" y="4557"/>
                </a:lnTo>
                <a:cubicBezTo>
                  <a:pt x="4414" y="4576"/>
                  <a:pt x="4840" y="4621"/>
                  <a:pt x="5261" y="4660"/>
                </a:cubicBezTo>
                <a:cubicBezTo>
                  <a:pt x="5441" y="4367"/>
                  <a:pt x="5683" y="4123"/>
                  <a:pt x="5970" y="3939"/>
                </a:cubicBezTo>
                <a:cubicBezTo>
                  <a:pt x="5874" y="3570"/>
                  <a:pt x="5779" y="3194"/>
                  <a:pt x="5706" y="2822"/>
                </a:cubicBezTo>
                <a:lnTo>
                  <a:pt x="6777" y="2513"/>
                </a:lnTo>
                <a:close/>
                <a:moveTo>
                  <a:pt x="13813" y="3381"/>
                </a:moveTo>
                <a:lnTo>
                  <a:pt x="15378" y="3381"/>
                </a:lnTo>
                <a:cubicBezTo>
                  <a:pt x="15453" y="3825"/>
                  <a:pt x="15507" y="4270"/>
                  <a:pt x="15560" y="4719"/>
                </a:cubicBezTo>
                <a:cubicBezTo>
                  <a:pt x="15827" y="4786"/>
                  <a:pt x="16086" y="4889"/>
                  <a:pt x="16334" y="5013"/>
                </a:cubicBezTo>
                <a:cubicBezTo>
                  <a:pt x="16727" y="4728"/>
                  <a:pt x="17131" y="4442"/>
                  <a:pt x="17537" y="4175"/>
                </a:cubicBezTo>
                <a:lnTo>
                  <a:pt x="18641" y="5174"/>
                </a:lnTo>
                <a:cubicBezTo>
                  <a:pt x="18341" y="5536"/>
                  <a:pt x="18021" y="5882"/>
                  <a:pt x="17702" y="6233"/>
                </a:cubicBezTo>
                <a:cubicBezTo>
                  <a:pt x="17841" y="6454"/>
                  <a:pt x="17956" y="6685"/>
                  <a:pt x="18031" y="6924"/>
                </a:cubicBezTo>
                <a:cubicBezTo>
                  <a:pt x="18534" y="6970"/>
                  <a:pt x="19032" y="7019"/>
                  <a:pt x="19531" y="7085"/>
                </a:cubicBezTo>
                <a:lnTo>
                  <a:pt x="19531" y="8497"/>
                </a:lnTo>
                <a:cubicBezTo>
                  <a:pt x="19032" y="8563"/>
                  <a:pt x="18534" y="8612"/>
                  <a:pt x="18031" y="8658"/>
                </a:cubicBezTo>
                <a:cubicBezTo>
                  <a:pt x="17956" y="8898"/>
                  <a:pt x="17841" y="9127"/>
                  <a:pt x="17702" y="9349"/>
                </a:cubicBezTo>
                <a:cubicBezTo>
                  <a:pt x="18021" y="9700"/>
                  <a:pt x="18341" y="10060"/>
                  <a:pt x="18641" y="10422"/>
                </a:cubicBezTo>
                <a:lnTo>
                  <a:pt x="17537" y="11407"/>
                </a:lnTo>
                <a:cubicBezTo>
                  <a:pt x="17131" y="11140"/>
                  <a:pt x="16727" y="10854"/>
                  <a:pt x="16334" y="10569"/>
                </a:cubicBezTo>
                <a:cubicBezTo>
                  <a:pt x="16086" y="10694"/>
                  <a:pt x="15828" y="10796"/>
                  <a:pt x="15560" y="10863"/>
                </a:cubicBezTo>
                <a:cubicBezTo>
                  <a:pt x="15508" y="11312"/>
                  <a:pt x="15453" y="11757"/>
                  <a:pt x="15378" y="12201"/>
                </a:cubicBezTo>
                <a:lnTo>
                  <a:pt x="13813" y="12201"/>
                </a:lnTo>
                <a:cubicBezTo>
                  <a:pt x="13738" y="11757"/>
                  <a:pt x="13667" y="11312"/>
                  <a:pt x="13615" y="10863"/>
                </a:cubicBezTo>
                <a:cubicBezTo>
                  <a:pt x="13346" y="10796"/>
                  <a:pt x="13089" y="10694"/>
                  <a:pt x="12841" y="10569"/>
                </a:cubicBezTo>
                <a:cubicBezTo>
                  <a:pt x="12448" y="10854"/>
                  <a:pt x="12060" y="11140"/>
                  <a:pt x="11654" y="11407"/>
                </a:cubicBezTo>
                <a:lnTo>
                  <a:pt x="10534" y="10422"/>
                </a:lnTo>
                <a:cubicBezTo>
                  <a:pt x="10834" y="10060"/>
                  <a:pt x="11154" y="9700"/>
                  <a:pt x="11473" y="9349"/>
                </a:cubicBezTo>
                <a:cubicBezTo>
                  <a:pt x="11334" y="9127"/>
                  <a:pt x="11219" y="8898"/>
                  <a:pt x="11144" y="8658"/>
                </a:cubicBezTo>
                <a:cubicBezTo>
                  <a:pt x="10641" y="8612"/>
                  <a:pt x="10142" y="8563"/>
                  <a:pt x="9644" y="8497"/>
                </a:cubicBezTo>
                <a:lnTo>
                  <a:pt x="9644" y="7085"/>
                </a:lnTo>
                <a:cubicBezTo>
                  <a:pt x="10142" y="7019"/>
                  <a:pt x="10641" y="6970"/>
                  <a:pt x="11144" y="6924"/>
                </a:cubicBezTo>
                <a:cubicBezTo>
                  <a:pt x="11219" y="6684"/>
                  <a:pt x="11334" y="6454"/>
                  <a:pt x="11473" y="6233"/>
                </a:cubicBezTo>
                <a:cubicBezTo>
                  <a:pt x="11154" y="5882"/>
                  <a:pt x="10834" y="5536"/>
                  <a:pt x="10534" y="5174"/>
                </a:cubicBezTo>
                <a:lnTo>
                  <a:pt x="11654" y="4175"/>
                </a:lnTo>
                <a:cubicBezTo>
                  <a:pt x="12060" y="4442"/>
                  <a:pt x="12448" y="4728"/>
                  <a:pt x="12841" y="5013"/>
                </a:cubicBezTo>
                <a:cubicBezTo>
                  <a:pt x="13089" y="4888"/>
                  <a:pt x="13346" y="4786"/>
                  <a:pt x="13615" y="4719"/>
                </a:cubicBezTo>
                <a:cubicBezTo>
                  <a:pt x="13667" y="4270"/>
                  <a:pt x="13738" y="3825"/>
                  <a:pt x="13813" y="3381"/>
                </a:cubicBezTo>
                <a:close/>
                <a:moveTo>
                  <a:pt x="7387" y="4866"/>
                </a:moveTo>
                <a:cubicBezTo>
                  <a:pt x="7148" y="4866"/>
                  <a:pt x="6910" y="4938"/>
                  <a:pt x="6727" y="5101"/>
                </a:cubicBezTo>
                <a:cubicBezTo>
                  <a:pt x="6363" y="5426"/>
                  <a:pt x="6363" y="5952"/>
                  <a:pt x="6727" y="6277"/>
                </a:cubicBezTo>
                <a:cubicBezTo>
                  <a:pt x="7092" y="6602"/>
                  <a:pt x="7682" y="6602"/>
                  <a:pt x="8046" y="6277"/>
                </a:cubicBezTo>
                <a:cubicBezTo>
                  <a:pt x="8410" y="5952"/>
                  <a:pt x="8410" y="5425"/>
                  <a:pt x="8046" y="5101"/>
                </a:cubicBezTo>
                <a:cubicBezTo>
                  <a:pt x="7864" y="4938"/>
                  <a:pt x="7625" y="4866"/>
                  <a:pt x="7387" y="4866"/>
                </a:cubicBezTo>
                <a:close/>
                <a:moveTo>
                  <a:pt x="14587" y="6380"/>
                </a:moveTo>
                <a:cubicBezTo>
                  <a:pt x="14182" y="6380"/>
                  <a:pt x="13776" y="6515"/>
                  <a:pt x="13467" y="6791"/>
                </a:cubicBezTo>
                <a:cubicBezTo>
                  <a:pt x="12848" y="7344"/>
                  <a:pt x="12848" y="8238"/>
                  <a:pt x="13467" y="8791"/>
                </a:cubicBezTo>
                <a:cubicBezTo>
                  <a:pt x="14086" y="9343"/>
                  <a:pt x="15089" y="9343"/>
                  <a:pt x="15708" y="8791"/>
                </a:cubicBezTo>
                <a:cubicBezTo>
                  <a:pt x="16327" y="8238"/>
                  <a:pt x="16327" y="7344"/>
                  <a:pt x="15708" y="6791"/>
                </a:cubicBezTo>
                <a:cubicBezTo>
                  <a:pt x="15398" y="6515"/>
                  <a:pt x="14993" y="6380"/>
                  <a:pt x="14587" y="638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1437" tIns="71437" rIns="71437" bIns="71437" anchor="ctr"/>
          <a:lstStyle/>
          <a:p>
            <a:endParaRPr sz="3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48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3" name="Shape 1253"/>
          <p:cNvSpPr>
            <a:spLocks noGrp="1"/>
          </p:cNvSpPr>
          <p:nvPr>
            <p:ph type="title" idx="4294967295"/>
          </p:nvPr>
        </p:nvSpPr>
        <p:spPr>
          <a:xfrm>
            <a:off x="609941" y="1364740"/>
            <a:ext cx="5853410" cy="45057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554990">
              <a:defRPr sz="6840">
                <a:solidFill>
                  <a:srgbClr val="53585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2565" b="1" dirty="0"/>
              <a:t>Research Team</a:t>
            </a:r>
            <a:endParaRPr sz="2565" b="1" dirty="0"/>
          </a:p>
        </p:txBody>
      </p:sp>
      <p:sp>
        <p:nvSpPr>
          <p:cNvPr id="1255" name="Shape 1255"/>
          <p:cNvSpPr>
            <a:spLocks noChangeAspect="1"/>
          </p:cNvSpPr>
          <p:nvPr/>
        </p:nvSpPr>
        <p:spPr>
          <a:xfrm>
            <a:off x="3749381" y="2626676"/>
            <a:ext cx="1205517" cy="11887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7" h="21598" extrusionOk="0">
                <a:moveTo>
                  <a:pt x="11545" y="2"/>
                </a:moveTo>
                <a:cubicBezTo>
                  <a:pt x="11382" y="-2"/>
                  <a:pt x="11219" y="0"/>
                  <a:pt x="11055" y="5"/>
                </a:cubicBezTo>
                <a:cubicBezTo>
                  <a:pt x="10267" y="33"/>
                  <a:pt x="9473" y="168"/>
                  <a:pt x="8701" y="377"/>
                </a:cubicBezTo>
                <a:cubicBezTo>
                  <a:pt x="7139" y="799"/>
                  <a:pt x="5632" y="1520"/>
                  <a:pt x="4618" y="2810"/>
                </a:cubicBezTo>
                <a:cubicBezTo>
                  <a:pt x="4073" y="3502"/>
                  <a:pt x="3712" y="4319"/>
                  <a:pt x="3319" y="5111"/>
                </a:cubicBezTo>
                <a:cubicBezTo>
                  <a:pt x="2950" y="5855"/>
                  <a:pt x="2546" y="6595"/>
                  <a:pt x="2419" y="7421"/>
                </a:cubicBezTo>
                <a:cubicBezTo>
                  <a:pt x="2196" y="8863"/>
                  <a:pt x="2846" y="10254"/>
                  <a:pt x="3030" y="11693"/>
                </a:cubicBezTo>
                <a:cubicBezTo>
                  <a:pt x="3147" y="12598"/>
                  <a:pt x="3077" y="13515"/>
                  <a:pt x="2872" y="14404"/>
                </a:cubicBezTo>
                <a:cubicBezTo>
                  <a:pt x="2638" y="15420"/>
                  <a:pt x="2386" y="16512"/>
                  <a:pt x="2419" y="17436"/>
                </a:cubicBezTo>
                <a:cubicBezTo>
                  <a:pt x="1401" y="17884"/>
                  <a:pt x="603" y="18493"/>
                  <a:pt x="231" y="19317"/>
                </a:cubicBezTo>
                <a:cubicBezTo>
                  <a:pt x="-121" y="20096"/>
                  <a:pt x="-58" y="20950"/>
                  <a:pt x="336" y="21598"/>
                </a:cubicBezTo>
                <a:lnTo>
                  <a:pt x="21020" y="21598"/>
                </a:lnTo>
                <a:cubicBezTo>
                  <a:pt x="21415" y="20950"/>
                  <a:pt x="21479" y="20096"/>
                  <a:pt x="21127" y="19317"/>
                </a:cubicBezTo>
                <a:cubicBezTo>
                  <a:pt x="20720" y="18416"/>
                  <a:pt x="19808" y="17769"/>
                  <a:pt x="18651" y="17311"/>
                </a:cubicBezTo>
                <a:cubicBezTo>
                  <a:pt x="18556" y="17274"/>
                  <a:pt x="18454" y="17244"/>
                  <a:pt x="18356" y="17209"/>
                </a:cubicBezTo>
                <a:cubicBezTo>
                  <a:pt x="18383" y="16456"/>
                  <a:pt x="18237" y="15709"/>
                  <a:pt x="18221" y="14955"/>
                </a:cubicBezTo>
                <a:cubicBezTo>
                  <a:pt x="18196" y="13718"/>
                  <a:pt x="18535" y="12517"/>
                  <a:pt x="18783" y="11308"/>
                </a:cubicBezTo>
                <a:cubicBezTo>
                  <a:pt x="19169" y="9424"/>
                  <a:pt x="19328" y="7450"/>
                  <a:pt x="18633" y="5660"/>
                </a:cubicBezTo>
                <a:cubicBezTo>
                  <a:pt x="18166" y="4458"/>
                  <a:pt x="17205" y="3823"/>
                  <a:pt x="16489" y="2507"/>
                </a:cubicBezTo>
                <a:cubicBezTo>
                  <a:pt x="16115" y="1821"/>
                  <a:pt x="15426" y="1368"/>
                  <a:pt x="14778" y="946"/>
                </a:cubicBezTo>
                <a:cubicBezTo>
                  <a:pt x="13799" y="308"/>
                  <a:pt x="12687" y="31"/>
                  <a:pt x="11545" y="2"/>
                </a:cubicBezTo>
                <a:close/>
                <a:moveTo>
                  <a:pt x="12022" y="4961"/>
                </a:moveTo>
                <a:cubicBezTo>
                  <a:pt x="12743" y="4967"/>
                  <a:pt x="13457" y="5175"/>
                  <a:pt x="14083" y="5576"/>
                </a:cubicBezTo>
                <a:cubicBezTo>
                  <a:pt x="14880" y="6087"/>
                  <a:pt x="15463" y="6866"/>
                  <a:pt x="15822" y="7755"/>
                </a:cubicBezTo>
                <a:cubicBezTo>
                  <a:pt x="15353" y="7685"/>
                  <a:pt x="14880" y="7635"/>
                  <a:pt x="14406" y="7630"/>
                </a:cubicBezTo>
                <a:cubicBezTo>
                  <a:pt x="14195" y="7628"/>
                  <a:pt x="13985" y="7633"/>
                  <a:pt x="13774" y="7644"/>
                </a:cubicBezTo>
                <a:cubicBezTo>
                  <a:pt x="12766" y="7694"/>
                  <a:pt x="11769" y="7893"/>
                  <a:pt x="10815" y="8233"/>
                </a:cubicBezTo>
                <a:cubicBezTo>
                  <a:pt x="10792" y="8242"/>
                  <a:pt x="10768" y="8247"/>
                  <a:pt x="10743" y="8247"/>
                </a:cubicBezTo>
                <a:cubicBezTo>
                  <a:pt x="10719" y="8247"/>
                  <a:pt x="10695" y="8242"/>
                  <a:pt x="10672" y="8233"/>
                </a:cubicBezTo>
                <a:cubicBezTo>
                  <a:pt x="10125" y="8039"/>
                  <a:pt x="9564" y="7895"/>
                  <a:pt x="8996" y="7794"/>
                </a:cubicBezTo>
                <a:cubicBezTo>
                  <a:pt x="9735" y="7048"/>
                  <a:pt x="10329" y="6159"/>
                  <a:pt x="10735" y="5171"/>
                </a:cubicBezTo>
                <a:cubicBezTo>
                  <a:pt x="11155" y="5027"/>
                  <a:pt x="11589" y="4957"/>
                  <a:pt x="12022" y="4961"/>
                </a:cubicBezTo>
                <a:close/>
                <a:moveTo>
                  <a:pt x="13938" y="7931"/>
                </a:moveTo>
                <a:cubicBezTo>
                  <a:pt x="14075" y="7932"/>
                  <a:pt x="14211" y="7936"/>
                  <a:pt x="14345" y="7945"/>
                </a:cubicBezTo>
                <a:cubicBezTo>
                  <a:pt x="14709" y="7968"/>
                  <a:pt x="15092" y="8039"/>
                  <a:pt x="15282" y="8360"/>
                </a:cubicBezTo>
                <a:cubicBezTo>
                  <a:pt x="15432" y="8614"/>
                  <a:pt x="15376" y="8925"/>
                  <a:pt x="15335" y="9218"/>
                </a:cubicBezTo>
                <a:cubicBezTo>
                  <a:pt x="15260" y="9759"/>
                  <a:pt x="15229" y="10356"/>
                  <a:pt x="14810" y="10692"/>
                </a:cubicBezTo>
                <a:cubicBezTo>
                  <a:pt x="14577" y="10879"/>
                  <a:pt x="14276" y="10929"/>
                  <a:pt x="13981" y="10952"/>
                </a:cubicBezTo>
                <a:cubicBezTo>
                  <a:pt x="13526" y="10988"/>
                  <a:pt x="13058" y="10965"/>
                  <a:pt x="12652" y="10750"/>
                </a:cubicBezTo>
                <a:cubicBezTo>
                  <a:pt x="12124" y="10471"/>
                  <a:pt x="11797" y="9931"/>
                  <a:pt x="11669" y="9348"/>
                </a:cubicBezTo>
                <a:cubicBezTo>
                  <a:pt x="11634" y="9191"/>
                  <a:pt x="11612" y="9029"/>
                  <a:pt x="11629" y="8866"/>
                </a:cubicBezTo>
                <a:cubicBezTo>
                  <a:pt x="11647" y="8684"/>
                  <a:pt x="11713" y="8510"/>
                  <a:pt x="11832" y="8374"/>
                </a:cubicBezTo>
                <a:cubicBezTo>
                  <a:pt x="12058" y="8114"/>
                  <a:pt x="12379" y="8049"/>
                  <a:pt x="12702" y="8008"/>
                </a:cubicBezTo>
                <a:cubicBezTo>
                  <a:pt x="13104" y="7956"/>
                  <a:pt x="13526" y="7928"/>
                  <a:pt x="13938" y="7931"/>
                </a:cubicBezTo>
                <a:close/>
                <a:moveTo>
                  <a:pt x="8781" y="8008"/>
                </a:moveTo>
                <a:cubicBezTo>
                  <a:pt x="8782" y="8008"/>
                  <a:pt x="8783" y="8008"/>
                  <a:pt x="8784" y="8008"/>
                </a:cubicBezTo>
                <a:cubicBezTo>
                  <a:pt x="9108" y="8049"/>
                  <a:pt x="9428" y="8114"/>
                  <a:pt x="9655" y="8374"/>
                </a:cubicBezTo>
                <a:cubicBezTo>
                  <a:pt x="9773" y="8510"/>
                  <a:pt x="9838" y="8684"/>
                  <a:pt x="9856" y="8866"/>
                </a:cubicBezTo>
                <a:cubicBezTo>
                  <a:pt x="9873" y="9029"/>
                  <a:pt x="9853" y="9191"/>
                  <a:pt x="9818" y="9348"/>
                </a:cubicBezTo>
                <a:cubicBezTo>
                  <a:pt x="9689" y="9931"/>
                  <a:pt x="9362" y="10471"/>
                  <a:pt x="8834" y="10750"/>
                </a:cubicBezTo>
                <a:cubicBezTo>
                  <a:pt x="8428" y="10965"/>
                  <a:pt x="7961" y="10988"/>
                  <a:pt x="7505" y="10952"/>
                </a:cubicBezTo>
                <a:cubicBezTo>
                  <a:pt x="7211" y="10929"/>
                  <a:pt x="6908" y="10879"/>
                  <a:pt x="6675" y="10692"/>
                </a:cubicBezTo>
                <a:cubicBezTo>
                  <a:pt x="6444" y="10507"/>
                  <a:pt x="6334" y="10239"/>
                  <a:pt x="6267" y="9949"/>
                </a:cubicBezTo>
                <a:cubicBezTo>
                  <a:pt x="6732" y="9452"/>
                  <a:pt x="7376" y="9092"/>
                  <a:pt x="7951" y="8687"/>
                </a:cubicBezTo>
                <a:cubicBezTo>
                  <a:pt x="8244" y="8480"/>
                  <a:pt x="8520" y="8252"/>
                  <a:pt x="8781" y="8008"/>
                </a:cubicBezTo>
                <a:close/>
                <a:moveTo>
                  <a:pt x="16094" y="8652"/>
                </a:moveTo>
                <a:cubicBezTo>
                  <a:pt x="16180" y="9034"/>
                  <a:pt x="16230" y="9418"/>
                  <a:pt x="16242" y="9803"/>
                </a:cubicBezTo>
                <a:cubicBezTo>
                  <a:pt x="16128" y="10478"/>
                  <a:pt x="15943" y="11144"/>
                  <a:pt x="15688" y="11782"/>
                </a:cubicBezTo>
                <a:cubicBezTo>
                  <a:pt x="15559" y="12108"/>
                  <a:pt x="15411" y="12427"/>
                  <a:pt x="15247" y="12736"/>
                </a:cubicBezTo>
                <a:cubicBezTo>
                  <a:pt x="15232" y="12764"/>
                  <a:pt x="15217" y="12790"/>
                  <a:pt x="15202" y="12818"/>
                </a:cubicBezTo>
                <a:cubicBezTo>
                  <a:pt x="15037" y="13119"/>
                  <a:pt x="14858" y="13413"/>
                  <a:pt x="14661" y="13691"/>
                </a:cubicBezTo>
                <a:cubicBezTo>
                  <a:pt x="14533" y="13874"/>
                  <a:pt x="14399" y="14049"/>
                  <a:pt x="14260" y="14215"/>
                </a:cubicBezTo>
                <a:cubicBezTo>
                  <a:pt x="14259" y="14215"/>
                  <a:pt x="14260" y="14216"/>
                  <a:pt x="14260" y="14216"/>
                </a:cubicBezTo>
                <a:cubicBezTo>
                  <a:pt x="13283" y="15378"/>
                  <a:pt x="12045" y="16121"/>
                  <a:pt x="10688" y="16128"/>
                </a:cubicBezTo>
                <a:cubicBezTo>
                  <a:pt x="9514" y="16134"/>
                  <a:pt x="8424" y="15588"/>
                  <a:pt x="7515" y="14693"/>
                </a:cubicBezTo>
                <a:cubicBezTo>
                  <a:pt x="7364" y="14545"/>
                  <a:pt x="7219" y="14388"/>
                  <a:pt x="7079" y="14222"/>
                </a:cubicBezTo>
                <a:cubicBezTo>
                  <a:pt x="7078" y="14221"/>
                  <a:pt x="7079" y="14219"/>
                  <a:pt x="7079" y="14218"/>
                </a:cubicBezTo>
                <a:cubicBezTo>
                  <a:pt x="6938" y="14051"/>
                  <a:pt x="6801" y="13877"/>
                  <a:pt x="6672" y="13693"/>
                </a:cubicBezTo>
                <a:cubicBezTo>
                  <a:pt x="6671" y="13693"/>
                  <a:pt x="6672" y="13692"/>
                  <a:pt x="6672" y="13691"/>
                </a:cubicBezTo>
                <a:cubicBezTo>
                  <a:pt x="6473" y="13409"/>
                  <a:pt x="6294" y="13113"/>
                  <a:pt x="6130" y="12807"/>
                </a:cubicBezTo>
                <a:cubicBezTo>
                  <a:pt x="6119" y="12787"/>
                  <a:pt x="6108" y="12765"/>
                  <a:pt x="6097" y="12744"/>
                </a:cubicBezTo>
                <a:cubicBezTo>
                  <a:pt x="5932" y="12433"/>
                  <a:pt x="5783" y="12111"/>
                  <a:pt x="5653" y="11782"/>
                </a:cubicBezTo>
                <a:lnTo>
                  <a:pt x="5651" y="11782"/>
                </a:lnTo>
                <a:cubicBezTo>
                  <a:pt x="5646" y="11767"/>
                  <a:pt x="5640" y="11752"/>
                  <a:pt x="5635" y="11737"/>
                </a:cubicBezTo>
                <a:cubicBezTo>
                  <a:pt x="5635" y="11736"/>
                  <a:pt x="5635" y="11736"/>
                  <a:pt x="5635" y="11735"/>
                </a:cubicBezTo>
                <a:cubicBezTo>
                  <a:pt x="5607" y="11436"/>
                  <a:pt x="5632" y="11135"/>
                  <a:pt x="5730" y="10827"/>
                </a:cubicBezTo>
                <a:cubicBezTo>
                  <a:pt x="5789" y="10641"/>
                  <a:pt x="5878" y="10477"/>
                  <a:pt x="5978" y="10321"/>
                </a:cubicBezTo>
                <a:cubicBezTo>
                  <a:pt x="6047" y="10495"/>
                  <a:pt x="6131" y="10660"/>
                  <a:pt x="6262" y="10798"/>
                </a:cubicBezTo>
                <a:cubicBezTo>
                  <a:pt x="6641" y="11200"/>
                  <a:pt x="7221" y="11250"/>
                  <a:pt x="7769" y="11245"/>
                </a:cubicBezTo>
                <a:cubicBezTo>
                  <a:pt x="8375" y="11238"/>
                  <a:pt x="9008" y="11174"/>
                  <a:pt x="9463" y="10764"/>
                </a:cubicBezTo>
                <a:cubicBezTo>
                  <a:pt x="9891" y="10379"/>
                  <a:pt x="10042" y="9794"/>
                  <a:pt x="10245" y="9259"/>
                </a:cubicBezTo>
                <a:cubicBezTo>
                  <a:pt x="10303" y="9107"/>
                  <a:pt x="10372" y="8952"/>
                  <a:pt x="10505" y="8861"/>
                </a:cubicBezTo>
                <a:cubicBezTo>
                  <a:pt x="10649" y="8762"/>
                  <a:pt x="10837" y="8762"/>
                  <a:pt x="10982" y="8861"/>
                </a:cubicBezTo>
                <a:cubicBezTo>
                  <a:pt x="11115" y="8952"/>
                  <a:pt x="11182" y="9107"/>
                  <a:pt x="11240" y="9259"/>
                </a:cubicBezTo>
                <a:cubicBezTo>
                  <a:pt x="11443" y="9794"/>
                  <a:pt x="11596" y="10379"/>
                  <a:pt x="12024" y="10764"/>
                </a:cubicBezTo>
                <a:cubicBezTo>
                  <a:pt x="12479" y="11174"/>
                  <a:pt x="13112" y="11238"/>
                  <a:pt x="13718" y="11245"/>
                </a:cubicBezTo>
                <a:cubicBezTo>
                  <a:pt x="14265" y="11250"/>
                  <a:pt x="14844" y="11200"/>
                  <a:pt x="15223" y="10798"/>
                </a:cubicBezTo>
                <a:cubicBezTo>
                  <a:pt x="15459" y="10549"/>
                  <a:pt x="15562" y="10216"/>
                  <a:pt x="15648" y="9894"/>
                </a:cubicBezTo>
                <a:cubicBezTo>
                  <a:pt x="15750" y="9517"/>
                  <a:pt x="15836" y="9130"/>
                  <a:pt x="15905" y="8734"/>
                </a:cubicBezTo>
                <a:lnTo>
                  <a:pt x="16094" y="8652"/>
                </a:lnTo>
                <a:close/>
                <a:moveTo>
                  <a:pt x="14241" y="15507"/>
                </a:moveTo>
                <a:cubicBezTo>
                  <a:pt x="14238" y="15528"/>
                  <a:pt x="14232" y="15548"/>
                  <a:pt x="14230" y="15569"/>
                </a:cubicBezTo>
                <a:cubicBezTo>
                  <a:pt x="14225" y="15605"/>
                  <a:pt x="14227" y="15638"/>
                  <a:pt x="14223" y="15673"/>
                </a:cubicBezTo>
                <a:cubicBezTo>
                  <a:pt x="14198" y="15648"/>
                  <a:pt x="14171" y="15625"/>
                  <a:pt x="14146" y="15600"/>
                </a:cubicBezTo>
                <a:cubicBezTo>
                  <a:pt x="14170" y="15579"/>
                  <a:pt x="14191" y="15554"/>
                  <a:pt x="14215" y="15533"/>
                </a:cubicBezTo>
                <a:cubicBezTo>
                  <a:pt x="14224" y="15525"/>
                  <a:pt x="14232" y="15516"/>
                  <a:pt x="14241" y="15507"/>
                </a:cubicBezTo>
                <a:close/>
                <a:moveTo>
                  <a:pt x="13434" y="16159"/>
                </a:moveTo>
                <a:cubicBezTo>
                  <a:pt x="13598" y="16295"/>
                  <a:pt x="13758" y="16446"/>
                  <a:pt x="13911" y="16603"/>
                </a:cubicBezTo>
                <a:cubicBezTo>
                  <a:pt x="14051" y="16747"/>
                  <a:pt x="14185" y="16899"/>
                  <a:pt x="14316" y="17058"/>
                </a:cubicBezTo>
                <a:cubicBezTo>
                  <a:pt x="14322" y="17079"/>
                  <a:pt x="14329" y="17098"/>
                  <a:pt x="14335" y="17118"/>
                </a:cubicBezTo>
                <a:cubicBezTo>
                  <a:pt x="14179" y="17243"/>
                  <a:pt x="14019" y="17360"/>
                  <a:pt x="13856" y="17470"/>
                </a:cubicBezTo>
                <a:lnTo>
                  <a:pt x="10680" y="20355"/>
                </a:lnTo>
                <a:lnTo>
                  <a:pt x="7579" y="17540"/>
                </a:lnTo>
                <a:cubicBezTo>
                  <a:pt x="7373" y="17407"/>
                  <a:pt x="7170" y="17265"/>
                  <a:pt x="6975" y="17108"/>
                </a:cubicBezTo>
                <a:cubicBezTo>
                  <a:pt x="7118" y="16931"/>
                  <a:pt x="7268" y="16763"/>
                  <a:pt x="7422" y="16605"/>
                </a:cubicBezTo>
                <a:cubicBezTo>
                  <a:pt x="7576" y="16447"/>
                  <a:pt x="7736" y="16297"/>
                  <a:pt x="7901" y="16161"/>
                </a:cubicBezTo>
                <a:cubicBezTo>
                  <a:pt x="7922" y="16175"/>
                  <a:pt x="7946" y="16186"/>
                  <a:pt x="7967" y="16200"/>
                </a:cubicBezTo>
                <a:cubicBezTo>
                  <a:pt x="8125" y="16304"/>
                  <a:pt x="8285" y="16396"/>
                  <a:pt x="8449" y="16482"/>
                </a:cubicBezTo>
                <a:cubicBezTo>
                  <a:pt x="8501" y="16509"/>
                  <a:pt x="8552" y="16540"/>
                  <a:pt x="8604" y="16566"/>
                </a:cubicBezTo>
                <a:cubicBezTo>
                  <a:pt x="8776" y="16649"/>
                  <a:pt x="8950" y="16718"/>
                  <a:pt x="9128" y="16781"/>
                </a:cubicBezTo>
                <a:cubicBezTo>
                  <a:pt x="9178" y="16799"/>
                  <a:pt x="9227" y="16821"/>
                  <a:pt x="9278" y="16838"/>
                </a:cubicBezTo>
                <a:cubicBezTo>
                  <a:pt x="9463" y="16897"/>
                  <a:pt x="9652" y="16942"/>
                  <a:pt x="9843" y="16978"/>
                </a:cubicBezTo>
                <a:cubicBezTo>
                  <a:pt x="9887" y="16986"/>
                  <a:pt x="9929" y="17000"/>
                  <a:pt x="9973" y="17007"/>
                </a:cubicBezTo>
                <a:cubicBezTo>
                  <a:pt x="10199" y="17043"/>
                  <a:pt x="10429" y="17061"/>
                  <a:pt x="10662" y="17062"/>
                </a:cubicBezTo>
                <a:lnTo>
                  <a:pt x="10722" y="17062"/>
                </a:lnTo>
                <a:cubicBezTo>
                  <a:pt x="10945" y="17059"/>
                  <a:pt x="11165" y="17037"/>
                  <a:pt x="11382" y="17002"/>
                </a:cubicBezTo>
                <a:cubicBezTo>
                  <a:pt x="11465" y="16988"/>
                  <a:pt x="11546" y="16965"/>
                  <a:pt x="11629" y="16947"/>
                </a:cubicBezTo>
                <a:cubicBezTo>
                  <a:pt x="11778" y="16914"/>
                  <a:pt x="11928" y="16880"/>
                  <a:pt x="12074" y="16833"/>
                </a:cubicBezTo>
                <a:cubicBezTo>
                  <a:pt x="12141" y="16810"/>
                  <a:pt x="12207" y="16781"/>
                  <a:pt x="12274" y="16756"/>
                </a:cubicBezTo>
                <a:cubicBezTo>
                  <a:pt x="12430" y="16697"/>
                  <a:pt x="12584" y="16635"/>
                  <a:pt x="12736" y="16561"/>
                </a:cubicBezTo>
                <a:cubicBezTo>
                  <a:pt x="12797" y="16530"/>
                  <a:pt x="12857" y="16496"/>
                  <a:pt x="12917" y="16463"/>
                </a:cubicBezTo>
                <a:cubicBezTo>
                  <a:pt x="13070" y="16381"/>
                  <a:pt x="13222" y="16296"/>
                  <a:pt x="13369" y="16198"/>
                </a:cubicBezTo>
                <a:cubicBezTo>
                  <a:pt x="13391" y="16184"/>
                  <a:pt x="13413" y="16173"/>
                  <a:pt x="13434" y="16159"/>
                </a:cubicBezTo>
                <a:close/>
                <a:moveTo>
                  <a:pt x="6532" y="18701"/>
                </a:moveTo>
                <a:cubicBezTo>
                  <a:pt x="6743" y="18701"/>
                  <a:pt x="6954" y="18784"/>
                  <a:pt x="7115" y="18949"/>
                </a:cubicBezTo>
                <a:cubicBezTo>
                  <a:pt x="7438" y="19280"/>
                  <a:pt x="7438" y="19817"/>
                  <a:pt x="7115" y="20148"/>
                </a:cubicBezTo>
                <a:cubicBezTo>
                  <a:pt x="6793" y="20479"/>
                  <a:pt x="6271" y="20479"/>
                  <a:pt x="5948" y="20148"/>
                </a:cubicBezTo>
                <a:cubicBezTo>
                  <a:pt x="5626" y="19817"/>
                  <a:pt x="5626" y="19280"/>
                  <a:pt x="5948" y="18949"/>
                </a:cubicBezTo>
                <a:cubicBezTo>
                  <a:pt x="6109" y="18784"/>
                  <a:pt x="6320" y="18701"/>
                  <a:pt x="6532" y="18701"/>
                </a:cubicBezTo>
                <a:close/>
                <a:moveTo>
                  <a:pt x="14826" y="18701"/>
                </a:moveTo>
                <a:cubicBezTo>
                  <a:pt x="15038" y="18701"/>
                  <a:pt x="15249" y="18784"/>
                  <a:pt x="15410" y="18949"/>
                </a:cubicBezTo>
                <a:cubicBezTo>
                  <a:pt x="15732" y="19280"/>
                  <a:pt x="15732" y="19817"/>
                  <a:pt x="15410" y="20148"/>
                </a:cubicBezTo>
                <a:cubicBezTo>
                  <a:pt x="15088" y="20479"/>
                  <a:pt x="14565" y="20479"/>
                  <a:pt x="14243" y="20148"/>
                </a:cubicBezTo>
                <a:cubicBezTo>
                  <a:pt x="13921" y="19817"/>
                  <a:pt x="13921" y="19280"/>
                  <a:pt x="14243" y="18949"/>
                </a:cubicBezTo>
                <a:cubicBezTo>
                  <a:pt x="14404" y="18784"/>
                  <a:pt x="14615" y="18701"/>
                  <a:pt x="14826" y="18701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60" name="Shape 1260"/>
          <p:cNvSpPr/>
          <p:nvPr/>
        </p:nvSpPr>
        <p:spPr>
          <a:xfrm>
            <a:off x="24030" y="3885588"/>
            <a:ext cx="1815753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 b="1" cap="all">
                <a:solidFill>
                  <a:srgbClr val="1293D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algn="ctr">
              <a:defRPr sz="1800" b="0" cap="none">
                <a:solidFill>
                  <a:srgbClr val="000000"/>
                </a:solidFill>
              </a:defRPr>
            </a:pPr>
            <a:r>
              <a:rPr lang="en-US" sz="1200" dirty="0"/>
              <a:t>Ricardo </a:t>
            </a:r>
            <a:r>
              <a:rPr lang="en-US" sz="1200" dirty="0" err="1"/>
              <a:t>Cayolla</a:t>
            </a:r>
            <a:endParaRPr lang="en-US" sz="1200" dirty="0"/>
          </a:p>
          <a:p>
            <a:pPr lvl="0" algn="ctr">
              <a:defRPr sz="1800" b="0" cap="none"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Department of Business</a:t>
            </a:r>
          </a:p>
          <a:p>
            <a:pPr lvl="0" algn="ctr">
              <a:defRPr sz="1800" b="0" cap="none"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University of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Aveiro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Portugal</a:t>
            </a:r>
            <a:endParaRPr sz="1200" dirty="0"/>
          </a:p>
        </p:txBody>
      </p:sp>
      <p:sp>
        <p:nvSpPr>
          <p:cNvPr id="1262" name="Shape 1262"/>
          <p:cNvSpPr/>
          <p:nvPr/>
        </p:nvSpPr>
        <p:spPr>
          <a:xfrm>
            <a:off x="1874921" y="3885588"/>
            <a:ext cx="1497398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 b="1" cap="all">
                <a:solidFill>
                  <a:srgbClr val="00CD7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algn="ctr">
              <a:defRPr sz="1800" b="0" cap="none">
                <a:solidFill>
                  <a:srgbClr val="000000"/>
                </a:solidFill>
              </a:defRPr>
            </a:pPr>
            <a:r>
              <a:rPr lang="en-US" sz="1200" dirty="0"/>
              <a:t>Marc </a:t>
            </a:r>
            <a:r>
              <a:rPr lang="en-US" sz="1200" dirty="0" err="1"/>
              <a:t>Fetscherin</a:t>
            </a:r>
            <a:endParaRPr lang="en-US" sz="1200" dirty="0"/>
          </a:p>
          <a:p>
            <a:pPr lvl="0" algn="ctr">
              <a:defRPr sz="1800" b="0" cap="none">
                <a:solidFill>
                  <a:srgbClr val="000000"/>
                </a:solidFill>
              </a:defRPr>
            </a:pPr>
            <a:r>
              <a:rPr lang="en-US" sz="1200" dirty="0"/>
              <a:t>Department of Business</a:t>
            </a:r>
          </a:p>
          <a:p>
            <a:pPr lvl="0" algn="ctr">
              <a:defRPr sz="1800" b="0" cap="none">
                <a:solidFill>
                  <a:srgbClr val="000000"/>
                </a:solidFill>
              </a:defRPr>
            </a:pPr>
            <a:r>
              <a:rPr lang="en-US" sz="1200" dirty="0"/>
              <a:t>Rollins College, USA</a:t>
            </a:r>
            <a:endParaRPr sz="1200" dirty="0"/>
          </a:p>
        </p:txBody>
      </p:sp>
      <p:sp>
        <p:nvSpPr>
          <p:cNvPr id="1264" name="Shape 1264"/>
          <p:cNvSpPr/>
          <p:nvPr/>
        </p:nvSpPr>
        <p:spPr>
          <a:xfrm>
            <a:off x="3372319" y="3885588"/>
            <a:ext cx="1945661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 b="1" cap="all">
                <a:solidFill>
                  <a:srgbClr val="D8732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algn="ctr">
              <a:defRPr sz="1800" b="0" cap="none">
                <a:solidFill>
                  <a:srgbClr val="000000"/>
                </a:solidFill>
              </a:defRPr>
            </a:pP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Sónia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Costa</a:t>
            </a:r>
          </a:p>
          <a:p>
            <a:pPr algn="ctr">
              <a:defRPr sz="1800" b="0" cap="none"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Centre of Neurosciences</a:t>
            </a:r>
            <a:b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&amp; Cell Biology UNIT</a:t>
            </a:r>
          </a:p>
          <a:p>
            <a:pPr algn="ctr">
              <a:defRPr sz="1800" b="0" cap="none"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University of Coimbra, Portugal</a:t>
            </a:r>
          </a:p>
          <a:p>
            <a:pPr lvl="0" algn="ctr">
              <a:defRPr sz="1800" b="0" cap="none">
                <a:solidFill>
                  <a:srgbClr val="000000"/>
                </a:solidFill>
              </a:defRPr>
            </a:pPr>
            <a:endParaRPr sz="1200" dirty="0"/>
          </a:p>
        </p:txBody>
      </p:sp>
      <p:sp>
        <p:nvSpPr>
          <p:cNvPr id="1266" name="Shape 1266"/>
          <p:cNvSpPr/>
          <p:nvPr/>
        </p:nvSpPr>
        <p:spPr>
          <a:xfrm>
            <a:off x="5496945" y="3885588"/>
            <a:ext cx="1706495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3200" b="1" cap="all">
                <a:solidFill>
                  <a:srgbClr val="DB3624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algn="ctr">
              <a:defRPr sz="1800" b="0" cap="none"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Catarina Duarte</a:t>
            </a:r>
            <a:endParaRPr lang="en-US" sz="1200" baseline="30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ctr">
              <a:defRPr sz="1800" b="0" cap="none"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Institute of Nuclear Sciences  Applied to Health (ICNAS), University of Coimbra, Portugal</a:t>
            </a:r>
            <a:endParaRPr sz="1200" dirty="0"/>
          </a:p>
        </p:txBody>
      </p:sp>
      <p:sp>
        <p:nvSpPr>
          <p:cNvPr id="22" name="Shape 1266"/>
          <p:cNvSpPr/>
          <p:nvPr/>
        </p:nvSpPr>
        <p:spPr>
          <a:xfrm>
            <a:off x="7371671" y="3900216"/>
            <a:ext cx="1683549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3200" b="1" cap="all">
                <a:solidFill>
                  <a:srgbClr val="DB3624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algn="ctr">
              <a:defRPr sz="1800" b="0" cap="none"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Miguel Castelo-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Branco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ctr">
              <a:defRPr sz="1800" b="0" cap="none"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Institute of Nuclear Sciences Applied to Health (ICNAS), University of Coimbra, Portugal</a:t>
            </a:r>
            <a:endParaRPr lang="en-US" sz="1200" dirty="0"/>
          </a:p>
        </p:txBody>
      </p:sp>
      <p:sp>
        <p:nvSpPr>
          <p:cNvPr id="23" name="Shape 88"/>
          <p:cNvSpPr>
            <a:spLocks noChangeAspect="1"/>
          </p:cNvSpPr>
          <p:nvPr/>
        </p:nvSpPr>
        <p:spPr>
          <a:xfrm>
            <a:off x="2131531" y="2651947"/>
            <a:ext cx="1117666" cy="11887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7" h="21600" extrusionOk="0">
                <a:moveTo>
                  <a:pt x="9773" y="0"/>
                </a:moveTo>
                <a:cubicBezTo>
                  <a:pt x="9165" y="285"/>
                  <a:pt x="8596" y="638"/>
                  <a:pt x="8077" y="1052"/>
                </a:cubicBezTo>
                <a:cubicBezTo>
                  <a:pt x="7573" y="1454"/>
                  <a:pt x="7120" y="1910"/>
                  <a:pt x="6727" y="2411"/>
                </a:cubicBezTo>
                <a:lnTo>
                  <a:pt x="4966" y="1646"/>
                </a:lnTo>
                <a:cubicBezTo>
                  <a:pt x="4390" y="2896"/>
                  <a:pt x="3960" y="4202"/>
                  <a:pt x="3682" y="5540"/>
                </a:cubicBezTo>
                <a:cubicBezTo>
                  <a:pt x="3480" y="6511"/>
                  <a:pt x="3360" y="7496"/>
                  <a:pt x="3414" y="8480"/>
                </a:cubicBezTo>
                <a:cubicBezTo>
                  <a:pt x="3459" y="9285"/>
                  <a:pt x="3621" y="10080"/>
                  <a:pt x="3895" y="10843"/>
                </a:cubicBezTo>
                <a:lnTo>
                  <a:pt x="4486" y="11873"/>
                </a:lnTo>
                <a:cubicBezTo>
                  <a:pt x="4816" y="12935"/>
                  <a:pt x="5337" y="13951"/>
                  <a:pt x="6033" y="14843"/>
                </a:cubicBezTo>
                <a:cubicBezTo>
                  <a:pt x="6382" y="15290"/>
                  <a:pt x="6768" y="15693"/>
                  <a:pt x="7185" y="16040"/>
                </a:cubicBezTo>
                <a:cubicBezTo>
                  <a:pt x="7043" y="16179"/>
                  <a:pt x="6896" y="16314"/>
                  <a:pt x="6743" y="16443"/>
                </a:cubicBezTo>
                <a:cubicBezTo>
                  <a:pt x="6586" y="16575"/>
                  <a:pt x="6423" y="16700"/>
                  <a:pt x="6255" y="16821"/>
                </a:cubicBezTo>
                <a:cubicBezTo>
                  <a:pt x="4991" y="16979"/>
                  <a:pt x="3787" y="17230"/>
                  <a:pt x="2708" y="17625"/>
                </a:cubicBezTo>
                <a:cubicBezTo>
                  <a:pt x="1551" y="18049"/>
                  <a:pt x="638" y="18649"/>
                  <a:pt x="231" y="19484"/>
                </a:cubicBezTo>
                <a:cubicBezTo>
                  <a:pt x="-121" y="20207"/>
                  <a:pt x="-59" y="21000"/>
                  <a:pt x="335" y="21600"/>
                </a:cubicBezTo>
                <a:lnTo>
                  <a:pt x="21021" y="21600"/>
                </a:lnTo>
                <a:cubicBezTo>
                  <a:pt x="21415" y="21000"/>
                  <a:pt x="21479" y="20207"/>
                  <a:pt x="21127" y="19484"/>
                </a:cubicBezTo>
                <a:cubicBezTo>
                  <a:pt x="20720" y="18649"/>
                  <a:pt x="19807" y="18049"/>
                  <a:pt x="18650" y="17625"/>
                </a:cubicBezTo>
                <a:cubicBezTo>
                  <a:pt x="17564" y="17227"/>
                  <a:pt x="16350" y="16974"/>
                  <a:pt x="15076" y="16816"/>
                </a:cubicBezTo>
                <a:cubicBezTo>
                  <a:pt x="14908" y="16697"/>
                  <a:pt x="14745" y="16572"/>
                  <a:pt x="14588" y="16441"/>
                </a:cubicBezTo>
                <a:cubicBezTo>
                  <a:pt x="14435" y="16313"/>
                  <a:pt x="14288" y="16179"/>
                  <a:pt x="14146" y="16040"/>
                </a:cubicBezTo>
                <a:cubicBezTo>
                  <a:pt x="14562" y="15693"/>
                  <a:pt x="14949" y="15290"/>
                  <a:pt x="15298" y="14843"/>
                </a:cubicBezTo>
                <a:cubicBezTo>
                  <a:pt x="16100" y="13817"/>
                  <a:pt x="16673" y="12628"/>
                  <a:pt x="16992" y="11392"/>
                </a:cubicBezTo>
                <a:cubicBezTo>
                  <a:pt x="17257" y="11042"/>
                  <a:pt x="17467" y="10658"/>
                  <a:pt x="17617" y="10251"/>
                </a:cubicBezTo>
                <a:cubicBezTo>
                  <a:pt x="17896" y="9494"/>
                  <a:pt x="17960" y="8680"/>
                  <a:pt x="17802" y="7892"/>
                </a:cubicBezTo>
                <a:lnTo>
                  <a:pt x="17652" y="5739"/>
                </a:lnTo>
                <a:lnTo>
                  <a:pt x="17038" y="3770"/>
                </a:lnTo>
                <a:lnTo>
                  <a:pt x="16806" y="1833"/>
                </a:lnTo>
                <a:cubicBezTo>
                  <a:pt x="16347" y="1662"/>
                  <a:pt x="15853" y="1594"/>
                  <a:pt x="15362" y="1633"/>
                </a:cubicBezTo>
                <a:cubicBezTo>
                  <a:pt x="14848" y="1674"/>
                  <a:pt x="14353" y="1831"/>
                  <a:pt x="13917" y="2092"/>
                </a:cubicBezTo>
                <a:lnTo>
                  <a:pt x="13561" y="224"/>
                </a:lnTo>
                <a:cubicBezTo>
                  <a:pt x="12959" y="196"/>
                  <a:pt x="12356" y="250"/>
                  <a:pt x="11770" y="385"/>
                </a:cubicBezTo>
                <a:cubicBezTo>
                  <a:pt x="11109" y="536"/>
                  <a:pt x="10477" y="789"/>
                  <a:pt x="9900" y="1132"/>
                </a:cubicBezTo>
                <a:lnTo>
                  <a:pt x="9773" y="0"/>
                </a:lnTo>
                <a:close/>
                <a:moveTo>
                  <a:pt x="11327" y="4402"/>
                </a:moveTo>
                <a:cubicBezTo>
                  <a:pt x="11425" y="4849"/>
                  <a:pt x="11574" y="5284"/>
                  <a:pt x="11770" y="5700"/>
                </a:cubicBezTo>
                <a:cubicBezTo>
                  <a:pt x="11951" y="6085"/>
                  <a:pt x="12172" y="6451"/>
                  <a:pt x="12429" y="6794"/>
                </a:cubicBezTo>
                <a:cubicBezTo>
                  <a:pt x="12748" y="6715"/>
                  <a:pt x="13051" y="6585"/>
                  <a:pt x="13325" y="6409"/>
                </a:cubicBezTo>
                <a:cubicBezTo>
                  <a:pt x="13694" y="6171"/>
                  <a:pt x="14000" y="5857"/>
                  <a:pt x="14221" y="5489"/>
                </a:cubicBezTo>
                <a:cubicBezTo>
                  <a:pt x="14806" y="5860"/>
                  <a:pt x="15234" y="6417"/>
                  <a:pt x="15425" y="7061"/>
                </a:cubicBezTo>
                <a:cubicBezTo>
                  <a:pt x="15593" y="7627"/>
                  <a:pt x="15567" y="8223"/>
                  <a:pt x="15656" y="8804"/>
                </a:cubicBezTo>
                <a:cubicBezTo>
                  <a:pt x="15747" y="9396"/>
                  <a:pt x="15957" y="9967"/>
                  <a:pt x="16273" y="10484"/>
                </a:cubicBezTo>
                <a:cubicBezTo>
                  <a:pt x="16059" y="11836"/>
                  <a:pt x="15505" y="13160"/>
                  <a:pt x="14661" y="14269"/>
                </a:cubicBezTo>
                <a:cubicBezTo>
                  <a:pt x="13633" y="15620"/>
                  <a:pt x="12238" y="16522"/>
                  <a:pt x="10687" y="16529"/>
                </a:cubicBezTo>
                <a:cubicBezTo>
                  <a:pt x="9122" y="16537"/>
                  <a:pt x="7708" y="15633"/>
                  <a:pt x="6672" y="14269"/>
                </a:cubicBezTo>
                <a:cubicBezTo>
                  <a:pt x="5760" y="13068"/>
                  <a:pt x="5193" y="11616"/>
                  <a:pt x="5033" y="10148"/>
                </a:cubicBezTo>
                <a:cubicBezTo>
                  <a:pt x="5009" y="9534"/>
                  <a:pt x="5059" y="8919"/>
                  <a:pt x="5183" y="8316"/>
                </a:cubicBezTo>
                <a:cubicBezTo>
                  <a:pt x="5327" y="7620"/>
                  <a:pt x="5567" y="6945"/>
                  <a:pt x="5897" y="6309"/>
                </a:cubicBezTo>
                <a:cubicBezTo>
                  <a:pt x="6148" y="6559"/>
                  <a:pt x="6455" y="6754"/>
                  <a:pt x="6794" y="6880"/>
                </a:cubicBezTo>
                <a:cubicBezTo>
                  <a:pt x="7080" y="6986"/>
                  <a:pt x="7384" y="7041"/>
                  <a:pt x="7691" y="7042"/>
                </a:cubicBezTo>
                <a:cubicBezTo>
                  <a:pt x="7900" y="6812"/>
                  <a:pt x="8075" y="6556"/>
                  <a:pt x="8209" y="6280"/>
                </a:cubicBezTo>
                <a:cubicBezTo>
                  <a:pt x="8373" y="5942"/>
                  <a:pt x="8476" y="5581"/>
                  <a:pt x="8512" y="5211"/>
                </a:cubicBezTo>
                <a:cubicBezTo>
                  <a:pt x="8505" y="5453"/>
                  <a:pt x="8600" y="5687"/>
                  <a:pt x="8775" y="5863"/>
                </a:cubicBezTo>
                <a:cubicBezTo>
                  <a:pt x="8917" y="6005"/>
                  <a:pt x="9103" y="6099"/>
                  <a:pt x="9306" y="6132"/>
                </a:cubicBezTo>
                <a:cubicBezTo>
                  <a:pt x="9813" y="6050"/>
                  <a:pt x="10282" y="5824"/>
                  <a:pt x="10651" y="5483"/>
                </a:cubicBezTo>
                <a:cubicBezTo>
                  <a:pt x="10973" y="5186"/>
                  <a:pt x="11206" y="4813"/>
                  <a:pt x="11327" y="4402"/>
                </a:cubicBezTo>
                <a:close/>
                <a:moveTo>
                  <a:pt x="13434" y="16557"/>
                </a:moveTo>
                <a:cubicBezTo>
                  <a:pt x="13598" y="16684"/>
                  <a:pt x="13756" y="16821"/>
                  <a:pt x="13910" y="16967"/>
                </a:cubicBezTo>
                <a:cubicBezTo>
                  <a:pt x="14064" y="17113"/>
                  <a:pt x="14212" y="17268"/>
                  <a:pt x="14355" y="17431"/>
                </a:cubicBezTo>
                <a:cubicBezTo>
                  <a:pt x="13285" y="18235"/>
                  <a:pt x="12036" y="18726"/>
                  <a:pt x="10692" y="18732"/>
                </a:cubicBezTo>
                <a:cubicBezTo>
                  <a:pt x="9331" y="18737"/>
                  <a:pt x="8061" y="18247"/>
                  <a:pt x="6976" y="17435"/>
                </a:cubicBezTo>
                <a:cubicBezTo>
                  <a:pt x="7119" y="17271"/>
                  <a:pt x="7269" y="17116"/>
                  <a:pt x="7423" y="16969"/>
                </a:cubicBezTo>
                <a:cubicBezTo>
                  <a:pt x="7577" y="16823"/>
                  <a:pt x="7735" y="16686"/>
                  <a:pt x="7900" y="16560"/>
                </a:cubicBezTo>
                <a:cubicBezTo>
                  <a:pt x="8748" y="17092"/>
                  <a:pt x="9694" y="17399"/>
                  <a:pt x="10692" y="17394"/>
                </a:cubicBezTo>
                <a:cubicBezTo>
                  <a:pt x="11674" y="17390"/>
                  <a:pt x="12599" y="17082"/>
                  <a:pt x="13434" y="16557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 sz="1200">
              <a:solidFill>
                <a:srgbClr val="FFFFFF"/>
              </a:solidFill>
            </a:endParaRPr>
          </a:p>
        </p:txBody>
      </p:sp>
      <p:sp>
        <p:nvSpPr>
          <p:cNvPr id="24" name="Shape 110"/>
          <p:cNvSpPr>
            <a:spLocks noChangeAspect="1"/>
          </p:cNvSpPr>
          <p:nvPr/>
        </p:nvSpPr>
        <p:spPr>
          <a:xfrm>
            <a:off x="5776398" y="2626676"/>
            <a:ext cx="1211345" cy="11887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8" h="21596" extrusionOk="0">
                <a:moveTo>
                  <a:pt x="10935" y="0"/>
                </a:moveTo>
                <a:cubicBezTo>
                  <a:pt x="9575" y="6"/>
                  <a:pt x="8203" y="514"/>
                  <a:pt x="7041" y="1369"/>
                </a:cubicBezTo>
                <a:cubicBezTo>
                  <a:pt x="4954" y="2905"/>
                  <a:pt x="3711" y="5331"/>
                  <a:pt x="3372" y="7952"/>
                </a:cubicBezTo>
                <a:cubicBezTo>
                  <a:pt x="3029" y="10607"/>
                  <a:pt x="3717" y="13327"/>
                  <a:pt x="2972" y="15600"/>
                </a:cubicBezTo>
                <a:cubicBezTo>
                  <a:pt x="2773" y="16206"/>
                  <a:pt x="2524" y="16812"/>
                  <a:pt x="2456" y="17398"/>
                </a:cubicBezTo>
                <a:cubicBezTo>
                  <a:pt x="1420" y="17849"/>
                  <a:pt x="608" y="18465"/>
                  <a:pt x="231" y="19304"/>
                </a:cubicBezTo>
                <a:cubicBezTo>
                  <a:pt x="-121" y="20086"/>
                  <a:pt x="-59" y="20945"/>
                  <a:pt x="335" y="21596"/>
                </a:cubicBezTo>
                <a:lnTo>
                  <a:pt x="21021" y="21596"/>
                </a:lnTo>
                <a:cubicBezTo>
                  <a:pt x="21415" y="20945"/>
                  <a:pt x="21479" y="20086"/>
                  <a:pt x="21127" y="19304"/>
                </a:cubicBezTo>
                <a:cubicBezTo>
                  <a:pt x="20720" y="18398"/>
                  <a:pt x="19808" y="17749"/>
                  <a:pt x="18651" y="17289"/>
                </a:cubicBezTo>
                <a:cubicBezTo>
                  <a:pt x="18574" y="17259"/>
                  <a:pt x="18491" y="17234"/>
                  <a:pt x="18412" y="17205"/>
                </a:cubicBezTo>
                <a:lnTo>
                  <a:pt x="18411" y="17205"/>
                </a:lnTo>
                <a:cubicBezTo>
                  <a:pt x="18396" y="17199"/>
                  <a:pt x="18380" y="17195"/>
                  <a:pt x="18365" y="17189"/>
                </a:cubicBezTo>
                <a:cubicBezTo>
                  <a:pt x="18406" y="16917"/>
                  <a:pt x="18422" y="16626"/>
                  <a:pt x="18421" y="16316"/>
                </a:cubicBezTo>
                <a:cubicBezTo>
                  <a:pt x="18415" y="14552"/>
                  <a:pt x="18165" y="12373"/>
                  <a:pt x="17901" y="10375"/>
                </a:cubicBezTo>
                <a:cubicBezTo>
                  <a:pt x="17647" y="8447"/>
                  <a:pt x="17893" y="6435"/>
                  <a:pt x="17136" y="4644"/>
                </a:cubicBezTo>
                <a:cubicBezTo>
                  <a:pt x="16727" y="3677"/>
                  <a:pt x="16049" y="2858"/>
                  <a:pt x="15186" y="2290"/>
                </a:cubicBezTo>
                <a:cubicBezTo>
                  <a:pt x="14727" y="1552"/>
                  <a:pt x="14083" y="955"/>
                  <a:pt x="13322" y="563"/>
                </a:cubicBezTo>
                <a:cubicBezTo>
                  <a:pt x="12564" y="172"/>
                  <a:pt x="11751" y="-4"/>
                  <a:pt x="10935" y="0"/>
                </a:cubicBezTo>
                <a:close/>
                <a:moveTo>
                  <a:pt x="12449" y="5343"/>
                </a:moveTo>
                <a:cubicBezTo>
                  <a:pt x="12928" y="6295"/>
                  <a:pt x="13488" y="7199"/>
                  <a:pt x="14126" y="8046"/>
                </a:cubicBezTo>
                <a:cubicBezTo>
                  <a:pt x="14729" y="8846"/>
                  <a:pt x="15398" y="9591"/>
                  <a:pt x="16125" y="10272"/>
                </a:cubicBezTo>
                <a:cubicBezTo>
                  <a:pt x="15909" y="11042"/>
                  <a:pt x="15643" y="11794"/>
                  <a:pt x="15328" y="12526"/>
                </a:cubicBezTo>
                <a:cubicBezTo>
                  <a:pt x="15301" y="12581"/>
                  <a:pt x="15275" y="12636"/>
                  <a:pt x="15246" y="12690"/>
                </a:cubicBezTo>
                <a:cubicBezTo>
                  <a:pt x="15231" y="12718"/>
                  <a:pt x="15216" y="12746"/>
                  <a:pt x="15200" y="12774"/>
                </a:cubicBezTo>
                <a:cubicBezTo>
                  <a:pt x="15036" y="13077"/>
                  <a:pt x="14858" y="13372"/>
                  <a:pt x="14661" y="13652"/>
                </a:cubicBezTo>
                <a:cubicBezTo>
                  <a:pt x="14533" y="13835"/>
                  <a:pt x="14399" y="14010"/>
                  <a:pt x="14259" y="14177"/>
                </a:cubicBezTo>
                <a:cubicBezTo>
                  <a:pt x="14259" y="14177"/>
                  <a:pt x="14260" y="14179"/>
                  <a:pt x="14259" y="14179"/>
                </a:cubicBezTo>
                <a:cubicBezTo>
                  <a:pt x="13283" y="15346"/>
                  <a:pt x="12045" y="16093"/>
                  <a:pt x="10688" y="16100"/>
                </a:cubicBezTo>
                <a:cubicBezTo>
                  <a:pt x="9514" y="16106"/>
                  <a:pt x="8423" y="15557"/>
                  <a:pt x="7515" y="14658"/>
                </a:cubicBezTo>
                <a:cubicBezTo>
                  <a:pt x="7364" y="14509"/>
                  <a:pt x="7217" y="14351"/>
                  <a:pt x="7077" y="14183"/>
                </a:cubicBezTo>
                <a:cubicBezTo>
                  <a:pt x="7077" y="14183"/>
                  <a:pt x="7077" y="14182"/>
                  <a:pt x="7077" y="14182"/>
                </a:cubicBezTo>
                <a:cubicBezTo>
                  <a:pt x="6936" y="14014"/>
                  <a:pt x="6800" y="13837"/>
                  <a:pt x="6671" y="13653"/>
                </a:cubicBezTo>
                <a:cubicBezTo>
                  <a:pt x="6671" y="13652"/>
                  <a:pt x="6672" y="13652"/>
                  <a:pt x="6671" y="13652"/>
                </a:cubicBezTo>
                <a:cubicBezTo>
                  <a:pt x="6472" y="13368"/>
                  <a:pt x="6294" y="13070"/>
                  <a:pt x="6130" y="12763"/>
                </a:cubicBezTo>
                <a:cubicBezTo>
                  <a:pt x="6118" y="12742"/>
                  <a:pt x="6106" y="12720"/>
                  <a:pt x="6095" y="12699"/>
                </a:cubicBezTo>
                <a:cubicBezTo>
                  <a:pt x="5931" y="12386"/>
                  <a:pt x="5783" y="12063"/>
                  <a:pt x="5653" y="11732"/>
                </a:cubicBezTo>
                <a:lnTo>
                  <a:pt x="5651" y="11732"/>
                </a:lnTo>
                <a:cubicBezTo>
                  <a:pt x="5440" y="11196"/>
                  <a:pt x="5280" y="10638"/>
                  <a:pt x="5168" y="10073"/>
                </a:cubicBezTo>
                <a:lnTo>
                  <a:pt x="5299" y="9643"/>
                </a:lnTo>
                <a:cubicBezTo>
                  <a:pt x="6522" y="9411"/>
                  <a:pt x="7704" y="8988"/>
                  <a:pt x="8802" y="8387"/>
                </a:cubicBezTo>
                <a:cubicBezTo>
                  <a:pt x="10198" y="7625"/>
                  <a:pt x="11437" y="6592"/>
                  <a:pt x="12449" y="5343"/>
                </a:cubicBezTo>
                <a:close/>
                <a:moveTo>
                  <a:pt x="13434" y="16130"/>
                </a:moveTo>
                <a:cubicBezTo>
                  <a:pt x="13598" y="16267"/>
                  <a:pt x="13757" y="16419"/>
                  <a:pt x="13910" y="16577"/>
                </a:cubicBezTo>
                <a:cubicBezTo>
                  <a:pt x="14064" y="16735"/>
                  <a:pt x="14213" y="16903"/>
                  <a:pt x="14356" y="17080"/>
                </a:cubicBezTo>
                <a:cubicBezTo>
                  <a:pt x="14302" y="17124"/>
                  <a:pt x="14245" y="17163"/>
                  <a:pt x="14190" y="17205"/>
                </a:cubicBezTo>
                <a:lnTo>
                  <a:pt x="14189" y="17205"/>
                </a:lnTo>
                <a:cubicBezTo>
                  <a:pt x="13157" y="17999"/>
                  <a:pt x="11970" y="18482"/>
                  <a:pt x="10693" y="18488"/>
                </a:cubicBezTo>
                <a:cubicBezTo>
                  <a:pt x="9398" y="18495"/>
                  <a:pt x="8185" y="18010"/>
                  <a:pt x="7136" y="17205"/>
                </a:cubicBezTo>
                <a:cubicBezTo>
                  <a:pt x="7083" y="17164"/>
                  <a:pt x="7028" y="17126"/>
                  <a:pt x="6976" y="17084"/>
                </a:cubicBezTo>
                <a:cubicBezTo>
                  <a:pt x="7118" y="16906"/>
                  <a:pt x="7269" y="16737"/>
                  <a:pt x="7423" y="16578"/>
                </a:cubicBezTo>
                <a:cubicBezTo>
                  <a:pt x="7577" y="16420"/>
                  <a:pt x="7736" y="16270"/>
                  <a:pt x="7900" y="16133"/>
                </a:cubicBezTo>
                <a:cubicBezTo>
                  <a:pt x="7922" y="16147"/>
                  <a:pt x="7945" y="16158"/>
                  <a:pt x="7967" y="16172"/>
                </a:cubicBezTo>
                <a:cubicBezTo>
                  <a:pt x="8124" y="16276"/>
                  <a:pt x="8285" y="16368"/>
                  <a:pt x="8449" y="16454"/>
                </a:cubicBezTo>
                <a:cubicBezTo>
                  <a:pt x="8501" y="16482"/>
                  <a:pt x="8552" y="16513"/>
                  <a:pt x="8604" y="16539"/>
                </a:cubicBezTo>
                <a:cubicBezTo>
                  <a:pt x="8776" y="16623"/>
                  <a:pt x="8950" y="16693"/>
                  <a:pt x="9128" y="16757"/>
                </a:cubicBezTo>
                <a:cubicBezTo>
                  <a:pt x="9178" y="16775"/>
                  <a:pt x="9227" y="16797"/>
                  <a:pt x="9277" y="16813"/>
                </a:cubicBezTo>
                <a:cubicBezTo>
                  <a:pt x="9462" y="16873"/>
                  <a:pt x="9651" y="16917"/>
                  <a:pt x="9842" y="16953"/>
                </a:cubicBezTo>
                <a:cubicBezTo>
                  <a:pt x="9886" y="16962"/>
                  <a:pt x="9929" y="16976"/>
                  <a:pt x="9974" y="16983"/>
                </a:cubicBezTo>
                <a:cubicBezTo>
                  <a:pt x="10209" y="17021"/>
                  <a:pt x="10448" y="17040"/>
                  <a:pt x="10691" y="17039"/>
                </a:cubicBezTo>
                <a:cubicBezTo>
                  <a:pt x="10691" y="17039"/>
                  <a:pt x="10691" y="17039"/>
                  <a:pt x="10692" y="17039"/>
                </a:cubicBezTo>
                <a:cubicBezTo>
                  <a:pt x="10702" y="17039"/>
                  <a:pt x="10711" y="17038"/>
                  <a:pt x="10721" y="17037"/>
                </a:cubicBezTo>
                <a:cubicBezTo>
                  <a:pt x="10945" y="17035"/>
                  <a:pt x="11165" y="17014"/>
                  <a:pt x="11382" y="16978"/>
                </a:cubicBezTo>
                <a:cubicBezTo>
                  <a:pt x="11465" y="16964"/>
                  <a:pt x="11546" y="16941"/>
                  <a:pt x="11629" y="16923"/>
                </a:cubicBezTo>
                <a:cubicBezTo>
                  <a:pt x="11778" y="16890"/>
                  <a:pt x="11927" y="16856"/>
                  <a:pt x="12073" y="16808"/>
                </a:cubicBezTo>
                <a:cubicBezTo>
                  <a:pt x="12141" y="16786"/>
                  <a:pt x="12206" y="16757"/>
                  <a:pt x="12273" y="16731"/>
                </a:cubicBezTo>
                <a:cubicBezTo>
                  <a:pt x="12429" y="16673"/>
                  <a:pt x="12585" y="16609"/>
                  <a:pt x="12736" y="16535"/>
                </a:cubicBezTo>
                <a:cubicBezTo>
                  <a:pt x="12798" y="16505"/>
                  <a:pt x="12856" y="16469"/>
                  <a:pt x="12917" y="16436"/>
                </a:cubicBezTo>
                <a:cubicBezTo>
                  <a:pt x="13070" y="16353"/>
                  <a:pt x="13221" y="16267"/>
                  <a:pt x="13369" y="16170"/>
                </a:cubicBezTo>
                <a:cubicBezTo>
                  <a:pt x="13390" y="16155"/>
                  <a:pt x="13412" y="16145"/>
                  <a:pt x="13434" y="16130"/>
                </a:cubicBezTo>
                <a:close/>
                <a:moveTo>
                  <a:pt x="6693" y="17420"/>
                </a:moveTo>
                <a:cubicBezTo>
                  <a:pt x="7164" y="17956"/>
                  <a:pt x="7742" y="18381"/>
                  <a:pt x="8386" y="18668"/>
                </a:cubicBezTo>
                <a:cubicBezTo>
                  <a:pt x="9010" y="18945"/>
                  <a:pt x="9682" y="19086"/>
                  <a:pt x="10362" y="19082"/>
                </a:cubicBezTo>
                <a:lnTo>
                  <a:pt x="8678" y="20743"/>
                </a:lnTo>
                <a:cubicBezTo>
                  <a:pt x="8163" y="20352"/>
                  <a:pt x="7725" y="19864"/>
                  <a:pt x="7387" y="19305"/>
                </a:cubicBezTo>
                <a:cubicBezTo>
                  <a:pt x="7039" y="18729"/>
                  <a:pt x="6802" y="18089"/>
                  <a:pt x="6693" y="17420"/>
                </a:cubicBezTo>
                <a:close/>
                <a:moveTo>
                  <a:pt x="14664" y="17420"/>
                </a:moveTo>
                <a:cubicBezTo>
                  <a:pt x="14555" y="18089"/>
                  <a:pt x="14319" y="18729"/>
                  <a:pt x="13971" y="19305"/>
                </a:cubicBezTo>
                <a:cubicBezTo>
                  <a:pt x="13633" y="19864"/>
                  <a:pt x="13194" y="20352"/>
                  <a:pt x="12679" y="20743"/>
                </a:cubicBezTo>
                <a:lnTo>
                  <a:pt x="10995" y="19082"/>
                </a:lnTo>
                <a:cubicBezTo>
                  <a:pt x="11674" y="19086"/>
                  <a:pt x="12347" y="18945"/>
                  <a:pt x="12970" y="18668"/>
                </a:cubicBezTo>
                <a:cubicBezTo>
                  <a:pt x="13615" y="18381"/>
                  <a:pt x="14193" y="17956"/>
                  <a:pt x="14664" y="17420"/>
                </a:cubicBezTo>
                <a:close/>
                <a:moveTo>
                  <a:pt x="10679" y="20025"/>
                </a:moveTo>
                <a:cubicBezTo>
                  <a:pt x="10791" y="20025"/>
                  <a:pt x="10901" y="20069"/>
                  <a:pt x="10986" y="20157"/>
                </a:cubicBezTo>
                <a:cubicBezTo>
                  <a:pt x="11157" y="20332"/>
                  <a:pt x="11157" y="20616"/>
                  <a:pt x="10986" y="20791"/>
                </a:cubicBezTo>
                <a:cubicBezTo>
                  <a:pt x="10816" y="20967"/>
                  <a:pt x="10541" y="20967"/>
                  <a:pt x="10371" y="20791"/>
                </a:cubicBezTo>
                <a:cubicBezTo>
                  <a:pt x="10200" y="20616"/>
                  <a:pt x="10200" y="20332"/>
                  <a:pt x="10371" y="20157"/>
                </a:cubicBezTo>
                <a:cubicBezTo>
                  <a:pt x="10456" y="20069"/>
                  <a:pt x="10568" y="20025"/>
                  <a:pt x="10679" y="2002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 sz="1200">
              <a:solidFill>
                <a:srgbClr val="FFFFFF"/>
              </a:solidFill>
            </a:endParaRPr>
          </a:p>
        </p:txBody>
      </p:sp>
      <p:sp>
        <p:nvSpPr>
          <p:cNvPr id="25" name="Shape 86"/>
          <p:cNvSpPr>
            <a:spLocks noChangeAspect="1"/>
          </p:cNvSpPr>
          <p:nvPr/>
        </p:nvSpPr>
        <p:spPr>
          <a:xfrm>
            <a:off x="352396" y="2626676"/>
            <a:ext cx="1159019" cy="11887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6" h="21575" extrusionOk="0">
                <a:moveTo>
                  <a:pt x="10137" y="1"/>
                </a:moveTo>
                <a:cubicBezTo>
                  <a:pt x="8808" y="-25"/>
                  <a:pt x="7488" y="462"/>
                  <a:pt x="6400" y="1284"/>
                </a:cubicBezTo>
                <a:cubicBezTo>
                  <a:pt x="4230" y="2923"/>
                  <a:pt x="3190" y="5624"/>
                  <a:pt x="3714" y="8261"/>
                </a:cubicBezTo>
                <a:cubicBezTo>
                  <a:pt x="3850" y="8228"/>
                  <a:pt x="3982" y="8186"/>
                  <a:pt x="4117" y="8151"/>
                </a:cubicBezTo>
                <a:cubicBezTo>
                  <a:pt x="4092" y="8506"/>
                  <a:pt x="4082" y="8862"/>
                  <a:pt x="4100" y="9220"/>
                </a:cubicBezTo>
                <a:cubicBezTo>
                  <a:pt x="4183" y="10879"/>
                  <a:pt x="4720" y="12548"/>
                  <a:pt x="5639" y="13978"/>
                </a:cubicBezTo>
                <a:cubicBezTo>
                  <a:pt x="5692" y="14062"/>
                  <a:pt x="5754" y="14141"/>
                  <a:pt x="5810" y="14223"/>
                </a:cubicBezTo>
                <a:cubicBezTo>
                  <a:pt x="5892" y="14341"/>
                  <a:pt x="5970" y="14462"/>
                  <a:pt x="6057" y="14577"/>
                </a:cubicBezTo>
                <a:cubicBezTo>
                  <a:pt x="6096" y="14628"/>
                  <a:pt x="6139" y="14675"/>
                  <a:pt x="6180" y="14726"/>
                </a:cubicBezTo>
                <a:cubicBezTo>
                  <a:pt x="6307" y="14887"/>
                  <a:pt x="6436" y="15044"/>
                  <a:pt x="6573" y="15193"/>
                </a:cubicBezTo>
                <a:cubicBezTo>
                  <a:pt x="6624" y="15249"/>
                  <a:pt x="6680" y="15300"/>
                  <a:pt x="6733" y="15355"/>
                </a:cubicBezTo>
                <a:cubicBezTo>
                  <a:pt x="6872" y="15498"/>
                  <a:pt x="7013" y="15637"/>
                  <a:pt x="7161" y="15766"/>
                </a:cubicBezTo>
                <a:cubicBezTo>
                  <a:pt x="7179" y="15782"/>
                  <a:pt x="7196" y="15800"/>
                  <a:pt x="7215" y="15816"/>
                </a:cubicBezTo>
                <a:cubicBezTo>
                  <a:pt x="7072" y="15961"/>
                  <a:pt x="6923" y="16100"/>
                  <a:pt x="6769" y="16233"/>
                </a:cubicBezTo>
                <a:cubicBezTo>
                  <a:pt x="6612" y="16370"/>
                  <a:pt x="6449" y="16501"/>
                  <a:pt x="6281" y="16626"/>
                </a:cubicBezTo>
                <a:cubicBezTo>
                  <a:pt x="6281" y="16626"/>
                  <a:pt x="6280" y="16625"/>
                  <a:pt x="6280" y="16626"/>
                </a:cubicBezTo>
                <a:cubicBezTo>
                  <a:pt x="5011" y="16790"/>
                  <a:pt x="3802" y="17049"/>
                  <a:pt x="2719" y="17458"/>
                </a:cubicBezTo>
                <a:cubicBezTo>
                  <a:pt x="2719" y="17458"/>
                  <a:pt x="2717" y="17458"/>
                  <a:pt x="2717" y="17458"/>
                </a:cubicBezTo>
                <a:cubicBezTo>
                  <a:pt x="1991" y="17733"/>
                  <a:pt x="1361" y="18080"/>
                  <a:pt x="891" y="18512"/>
                </a:cubicBezTo>
                <a:cubicBezTo>
                  <a:pt x="797" y="18598"/>
                  <a:pt x="710" y="18686"/>
                  <a:pt x="629" y="18780"/>
                </a:cubicBezTo>
                <a:cubicBezTo>
                  <a:pt x="629" y="18780"/>
                  <a:pt x="629" y="18781"/>
                  <a:pt x="629" y="18781"/>
                </a:cubicBezTo>
                <a:cubicBezTo>
                  <a:pt x="468" y="18968"/>
                  <a:pt x="335" y="19168"/>
                  <a:pt x="233" y="19384"/>
                </a:cubicBezTo>
                <a:cubicBezTo>
                  <a:pt x="145" y="19571"/>
                  <a:pt x="82" y="19762"/>
                  <a:pt x="44" y="19954"/>
                </a:cubicBezTo>
                <a:cubicBezTo>
                  <a:pt x="44" y="19955"/>
                  <a:pt x="44" y="19955"/>
                  <a:pt x="44" y="19955"/>
                </a:cubicBezTo>
                <a:cubicBezTo>
                  <a:pt x="-31" y="20338"/>
                  <a:pt x="-8" y="20723"/>
                  <a:pt x="104" y="21075"/>
                </a:cubicBezTo>
                <a:cubicBezTo>
                  <a:pt x="121" y="21131"/>
                  <a:pt x="154" y="21181"/>
                  <a:pt x="176" y="21235"/>
                </a:cubicBezTo>
                <a:cubicBezTo>
                  <a:pt x="224" y="21351"/>
                  <a:pt x="269" y="21469"/>
                  <a:pt x="336" y="21575"/>
                </a:cubicBezTo>
                <a:lnTo>
                  <a:pt x="338" y="21575"/>
                </a:lnTo>
                <a:lnTo>
                  <a:pt x="21106" y="21575"/>
                </a:lnTo>
                <a:lnTo>
                  <a:pt x="21108" y="21575"/>
                </a:lnTo>
                <a:cubicBezTo>
                  <a:pt x="21504" y="20953"/>
                  <a:pt x="21569" y="20132"/>
                  <a:pt x="21216" y="19384"/>
                </a:cubicBezTo>
                <a:cubicBezTo>
                  <a:pt x="21114" y="19168"/>
                  <a:pt x="20979" y="18968"/>
                  <a:pt x="20817" y="18781"/>
                </a:cubicBezTo>
                <a:cubicBezTo>
                  <a:pt x="20816" y="18780"/>
                  <a:pt x="20816" y="18781"/>
                  <a:pt x="20816" y="18780"/>
                </a:cubicBezTo>
                <a:cubicBezTo>
                  <a:pt x="20735" y="18687"/>
                  <a:pt x="20648" y="18598"/>
                  <a:pt x="20554" y="18512"/>
                </a:cubicBezTo>
                <a:cubicBezTo>
                  <a:pt x="20475" y="18439"/>
                  <a:pt x="20388" y="18368"/>
                  <a:pt x="20300" y="18300"/>
                </a:cubicBezTo>
                <a:cubicBezTo>
                  <a:pt x="20283" y="18287"/>
                  <a:pt x="20270" y="18273"/>
                  <a:pt x="20253" y="18260"/>
                </a:cubicBezTo>
                <a:cubicBezTo>
                  <a:pt x="20041" y="18102"/>
                  <a:pt x="19804" y="17958"/>
                  <a:pt x="19549" y="17824"/>
                </a:cubicBezTo>
                <a:cubicBezTo>
                  <a:pt x="19548" y="17824"/>
                  <a:pt x="19549" y="17823"/>
                  <a:pt x="19548" y="17823"/>
                </a:cubicBezTo>
                <a:cubicBezTo>
                  <a:pt x="19293" y="17690"/>
                  <a:pt x="19019" y="17568"/>
                  <a:pt x="18730" y="17458"/>
                </a:cubicBezTo>
                <a:cubicBezTo>
                  <a:pt x="18729" y="17458"/>
                  <a:pt x="18728" y="17458"/>
                  <a:pt x="18727" y="17458"/>
                </a:cubicBezTo>
                <a:cubicBezTo>
                  <a:pt x="18455" y="17355"/>
                  <a:pt x="18173" y="17263"/>
                  <a:pt x="17887" y="17178"/>
                </a:cubicBezTo>
                <a:cubicBezTo>
                  <a:pt x="17886" y="17178"/>
                  <a:pt x="17884" y="17178"/>
                  <a:pt x="17884" y="17178"/>
                </a:cubicBezTo>
                <a:cubicBezTo>
                  <a:pt x="17597" y="17093"/>
                  <a:pt x="17306" y="17017"/>
                  <a:pt x="17006" y="16948"/>
                </a:cubicBezTo>
                <a:cubicBezTo>
                  <a:pt x="17005" y="16948"/>
                  <a:pt x="17004" y="16948"/>
                  <a:pt x="17003" y="16948"/>
                </a:cubicBezTo>
                <a:cubicBezTo>
                  <a:pt x="16952" y="16937"/>
                  <a:pt x="16899" y="16927"/>
                  <a:pt x="16848" y="16915"/>
                </a:cubicBezTo>
                <a:cubicBezTo>
                  <a:pt x="16335" y="16803"/>
                  <a:pt x="15806" y="16712"/>
                  <a:pt x="15265" y="16639"/>
                </a:cubicBezTo>
                <a:cubicBezTo>
                  <a:pt x="15222" y="16634"/>
                  <a:pt x="15182" y="16627"/>
                  <a:pt x="15139" y="16622"/>
                </a:cubicBezTo>
                <a:cubicBezTo>
                  <a:pt x="14970" y="16498"/>
                  <a:pt x="14807" y="16370"/>
                  <a:pt x="14649" y="16233"/>
                </a:cubicBezTo>
                <a:cubicBezTo>
                  <a:pt x="14496" y="16100"/>
                  <a:pt x="14346" y="15959"/>
                  <a:pt x="14203" y="15815"/>
                </a:cubicBezTo>
                <a:cubicBezTo>
                  <a:pt x="14217" y="15803"/>
                  <a:pt x="14230" y="15789"/>
                  <a:pt x="14244" y="15777"/>
                </a:cubicBezTo>
                <a:cubicBezTo>
                  <a:pt x="14426" y="15618"/>
                  <a:pt x="14602" y="15450"/>
                  <a:pt x="14772" y="15270"/>
                </a:cubicBezTo>
                <a:cubicBezTo>
                  <a:pt x="14784" y="15257"/>
                  <a:pt x="14797" y="15247"/>
                  <a:pt x="14808" y="15234"/>
                </a:cubicBezTo>
                <a:cubicBezTo>
                  <a:pt x="14811" y="15231"/>
                  <a:pt x="14813" y="15225"/>
                  <a:pt x="14817" y="15222"/>
                </a:cubicBezTo>
                <a:cubicBezTo>
                  <a:pt x="15006" y="15018"/>
                  <a:pt x="15192" y="14804"/>
                  <a:pt x="15364" y="14577"/>
                </a:cubicBezTo>
                <a:cubicBezTo>
                  <a:pt x="15952" y="13802"/>
                  <a:pt x="16417" y="12939"/>
                  <a:pt x="16752" y="12030"/>
                </a:cubicBezTo>
                <a:cubicBezTo>
                  <a:pt x="16752" y="12030"/>
                  <a:pt x="16752" y="12030"/>
                  <a:pt x="16752" y="12029"/>
                </a:cubicBezTo>
                <a:cubicBezTo>
                  <a:pt x="17170" y="10894"/>
                  <a:pt x="17382" y="9692"/>
                  <a:pt x="17354" y="8513"/>
                </a:cubicBezTo>
                <a:cubicBezTo>
                  <a:pt x="17343" y="8032"/>
                  <a:pt x="17290" y="7553"/>
                  <a:pt x="17198" y="7085"/>
                </a:cubicBezTo>
                <a:cubicBezTo>
                  <a:pt x="18007" y="6534"/>
                  <a:pt x="17613" y="5315"/>
                  <a:pt x="17174" y="4242"/>
                </a:cubicBezTo>
                <a:cubicBezTo>
                  <a:pt x="16770" y="3252"/>
                  <a:pt x="16436" y="1993"/>
                  <a:pt x="15285" y="1897"/>
                </a:cubicBezTo>
                <a:cubicBezTo>
                  <a:pt x="14860" y="1861"/>
                  <a:pt x="14449" y="2054"/>
                  <a:pt x="14209" y="2400"/>
                </a:cubicBezTo>
                <a:cubicBezTo>
                  <a:pt x="13624" y="1341"/>
                  <a:pt x="12636" y="550"/>
                  <a:pt x="11461" y="203"/>
                </a:cubicBezTo>
                <a:cubicBezTo>
                  <a:pt x="11024" y="74"/>
                  <a:pt x="10580" y="9"/>
                  <a:pt x="10137" y="1"/>
                </a:cubicBezTo>
                <a:close/>
                <a:moveTo>
                  <a:pt x="12434" y="5269"/>
                </a:moveTo>
                <a:cubicBezTo>
                  <a:pt x="12757" y="5277"/>
                  <a:pt x="13083" y="5328"/>
                  <a:pt x="13409" y="5433"/>
                </a:cubicBezTo>
                <a:cubicBezTo>
                  <a:pt x="14035" y="5633"/>
                  <a:pt x="14568" y="6028"/>
                  <a:pt x="15056" y="6454"/>
                </a:cubicBezTo>
                <a:cubicBezTo>
                  <a:pt x="15433" y="6781"/>
                  <a:pt x="15851" y="7118"/>
                  <a:pt x="16281" y="7241"/>
                </a:cubicBezTo>
                <a:cubicBezTo>
                  <a:pt x="16332" y="7487"/>
                  <a:pt x="16377" y="7732"/>
                  <a:pt x="16402" y="7983"/>
                </a:cubicBezTo>
                <a:cubicBezTo>
                  <a:pt x="16424" y="8190"/>
                  <a:pt x="16435" y="8400"/>
                  <a:pt x="16440" y="8609"/>
                </a:cubicBezTo>
                <a:cubicBezTo>
                  <a:pt x="16463" y="9654"/>
                  <a:pt x="16283" y="10719"/>
                  <a:pt x="15922" y="11726"/>
                </a:cubicBezTo>
                <a:cubicBezTo>
                  <a:pt x="15633" y="12530"/>
                  <a:pt x="15229" y="13295"/>
                  <a:pt x="14722" y="13982"/>
                </a:cubicBezTo>
                <a:cubicBezTo>
                  <a:pt x="14464" y="14332"/>
                  <a:pt x="14182" y="14655"/>
                  <a:pt x="13882" y="14939"/>
                </a:cubicBezTo>
                <a:cubicBezTo>
                  <a:pt x="12980" y="15792"/>
                  <a:pt x="11901" y="16318"/>
                  <a:pt x="10734" y="16325"/>
                </a:cubicBezTo>
                <a:cubicBezTo>
                  <a:pt x="10536" y="16326"/>
                  <a:pt x="10340" y="16312"/>
                  <a:pt x="10148" y="16284"/>
                </a:cubicBezTo>
                <a:cubicBezTo>
                  <a:pt x="9958" y="16256"/>
                  <a:pt x="9770" y="16215"/>
                  <a:pt x="9585" y="16161"/>
                </a:cubicBezTo>
                <a:cubicBezTo>
                  <a:pt x="9585" y="16161"/>
                  <a:pt x="9585" y="16161"/>
                  <a:pt x="9584" y="16161"/>
                </a:cubicBezTo>
                <a:cubicBezTo>
                  <a:pt x="9214" y="16052"/>
                  <a:pt x="8858" y="15892"/>
                  <a:pt x="8518" y="15688"/>
                </a:cubicBezTo>
                <a:cubicBezTo>
                  <a:pt x="8517" y="15688"/>
                  <a:pt x="8517" y="15688"/>
                  <a:pt x="8516" y="15688"/>
                </a:cubicBezTo>
                <a:cubicBezTo>
                  <a:pt x="8347" y="15586"/>
                  <a:pt x="8182" y="15472"/>
                  <a:pt x="8020" y="15349"/>
                </a:cubicBezTo>
                <a:cubicBezTo>
                  <a:pt x="8020" y="15349"/>
                  <a:pt x="8018" y="15349"/>
                  <a:pt x="8018" y="15349"/>
                </a:cubicBezTo>
                <a:cubicBezTo>
                  <a:pt x="7943" y="15292"/>
                  <a:pt x="7870" y="15225"/>
                  <a:pt x="7797" y="15163"/>
                </a:cubicBezTo>
                <a:cubicBezTo>
                  <a:pt x="7713" y="15092"/>
                  <a:pt x="7629" y="15023"/>
                  <a:pt x="7548" y="14946"/>
                </a:cubicBezTo>
                <a:cubicBezTo>
                  <a:pt x="7396" y="14803"/>
                  <a:pt x="7248" y="14651"/>
                  <a:pt x="7106" y="14491"/>
                </a:cubicBezTo>
                <a:cubicBezTo>
                  <a:pt x="6965" y="14330"/>
                  <a:pt x="6831" y="14159"/>
                  <a:pt x="6701" y="13982"/>
                </a:cubicBezTo>
                <a:cubicBezTo>
                  <a:pt x="6493" y="13700"/>
                  <a:pt x="6308" y="13404"/>
                  <a:pt x="6136" y="13098"/>
                </a:cubicBezTo>
                <a:cubicBezTo>
                  <a:pt x="6098" y="13030"/>
                  <a:pt x="6057" y="12967"/>
                  <a:pt x="6021" y="12898"/>
                </a:cubicBezTo>
                <a:cubicBezTo>
                  <a:pt x="5821" y="12520"/>
                  <a:pt x="5650" y="12128"/>
                  <a:pt x="5508" y="11726"/>
                </a:cubicBezTo>
                <a:cubicBezTo>
                  <a:pt x="5365" y="11323"/>
                  <a:pt x="5251" y="10912"/>
                  <a:pt x="5168" y="10495"/>
                </a:cubicBezTo>
                <a:cubicBezTo>
                  <a:pt x="5085" y="10079"/>
                  <a:pt x="5032" y="9657"/>
                  <a:pt x="5012" y="9237"/>
                </a:cubicBezTo>
                <a:cubicBezTo>
                  <a:pt x="4991" y="8816"/>
                  <a:pt x="5003" y="8397"/>
                  <a:pt x="5048" y="7983"/>
                </a:cubicBezTo>
                <a:cubicBezTo>
                  <a:pt x="5051" y="7951"/>
                  <a:pt x="5058" y="7920"/>
                  <a:pt x="5062" y="7887"/>
                </a:cubicBezTo>
                <a:cubicBezTo>
                  <a:pt x="6189" y="7543"/>
                  <a:pt x="7282" y="7120"/>
                  <a:pt x="8334" y="6618"/>
                </a:cubicBezTo>
                <a:cubicBezTo>
                  <a:pt x="9551" y="6037"/>
                  <a:pt x="10819" y="5347"/>
                  <a:pt x="12110" y="5274"/>
                </a:cubicBezTo>
                <a:cubicBezTo>
                  <a:pt x="12218" y="5268"/>
                  <a:pt x="12326" y="5266"/>
                  <a:pt x="12434" y="5269"/>
                </a:cubicBezTo>
                <a:close/>
                <a:moveTo>
                  <a:pt x="13489" y="16354"/>
                </a:moveTo>
                <a:cubicBezTo>
                  <a:pt x="13653" y="16485"/>
                  <a:pt x="13814" y="16625"/>
                  <a:pt x="13968" y="16776"/>
                </a:cubicBezTo>
                <a:cubicBezTo>
                  <a:pt x="14121" y="16926"/>
                  <a:pt x="14268" y="17086"/>
                  <a:pt x="14410" y="17253"/>
                </a:cubicBezTo>
                <a:cubicBezTo>
                  <a:pt x="14388" y="17270"/>
                  <a:pt x="14365" y="17288"/>
                  <a:pt x="14343" y="17305"/>
                </a:cubicBezTo>
                <a:lnTo>
                  <a:pt x="14465" y="17305"/>
                </a:lnTo>
                <a:lnTo>
                  <a:pt x="10724" y="19851"/>
                </a:lnTo>
                <a:lnTo>
                  <a:pt x="6982" y="17305"/>
                </a:lnTo>
                <a:lnTo>
                  <a:pt x="7070" y="17305"/>
                </a:lnTo>
                <a:cubicBezTo>
                  <a:pt x="7050" y="17289"/>
                  <a:pt x="7030" y="17274"/>
                  <a:pt x="7010" y="17259"/>
                </a:cubicBezTo>
                <a:cubicBezTo>
                  <a:pt x="7152" y="17090"/>
                  <a:pt x="7299" y="16929"/>
                  <a:pt x="7452" y="16779"/>
                </a:cubicBezTo>
                <a:cubicBezTo>
                  <a:pt x="7606" y="16627"/>
                  <a:pt x="7768" y="16486"/>
                  <a:pt x="7933" y="16355"/>
                </a:cubicBezTo>
                <a:cubicBezTo>
                  <a:pt x="7961" y="16374"/>
                  <a:pt x="7991" y="16386"/>
                  <a:pt x="8020" y="16404"/>
                </a:cubicBezTo>
                <a:cubicBezTo>
                  <a:pt x="8155" y="16488"/>
                  <a:pt x="8291" y="16565"/>
                  <a:pt x="8430" y="16637"/>
                </a:cubicBezTo>
                <a:cubicBezTo>
                  <a:pt x="8508" y="16677"/>
                  <a:pt x="8586" y="16719"/>
                  <a:pt x="8666" y="16756"/>
                </a:cubicBezTo>
                <a:cubicBezTo>
                  <a:pt x="8811" y="16822"/>
                  <a:pt x="8960" y="16876"/>
                  <a:pt x="9110" y="16929"/>
                </a:cubicBezTo>
                <a:cubicBezTo>
                  <a:pt x="9181" y="16954"/>
                  <a:pt x="9250" y="16985"/>
                  <a:pt x="9322" y="17007"/>
                </a:cubicBezTo>
                <a:cubicBezTo>
                  <a:pt x="9502" y="17062"/>
                  <a:pt x="9686" y="17102"/>
                  <a:pt x="9871" y="17135"/>
                </a:cubicBezTo>
                <a:cubicBezTo>
                  <a:pt x="9919" y="17144"/>
                  <a:pt x="9966" y="17160"/>
                  <a:pt x="10015" y="17167"/>
                </a:cubicBezTo>
                <a:cubicBezTo>
                  <a:pt x="10245" y="17202"/>
                  <a:pt x="10480" y="17218"/>
                  <a:pt x="10717" y="17218"/>
                </a:cubicBezTo>
                <a:cubicBezTo>
                  <a:pt x="10723" y="17218"/>
                  <a:pt x="10730" y="17220"/>
                  <a:pt x="10736" y="17220"/>
                </a:cubicBezTo>
                <a:cubicBezTo>
                  <a:pt x="10978" y="17219"/>
                  <a:pt x="11214" y="17197"/>
                  <a:pt x="11448" y="17160"/>
                </a:cubicBezTo>
                <a:cubicBezTo>
                  <a:pt x="11483" y="17155"/>
                  <a:pt x="11517" y="17142"/>
                  <a:pt x="11552" y="17135"/>
                </a:cubicBezTo>
                <a:cubicBezTo>
                  <a:pt x="11749" y="17099"/>
                  <a:pt x="11945" y="17055"/>
                  <a:pt x="12137" y="16995"/>
                </a:cubicBezTo>
                <a:cubicBezTo>
                  <a:pt x="12184" y="16980"/>
                  <a:pt x="12230" y="16962"/>
                  <a:pt x="12276" y="16946"/>
                </a:cubicBezTo>
                <a:cubicBezTo>
                  <a:pt x="12450" y="16885"/>
                  <a:pt x="12621" y="16818"/>
                  <a:pt x="12789" y="16739"/>
                </a:cubicBezTo>
                <a:cubicBezTo>
                  <a:pt x="12854" y="16709"/>
                  <a:pt x="12917" y="16675"/>
                  <a:pt x="12981" y="16642"/>
                </a:cubicBezTo>
                <a:cubicBezTo>
                  <a:pt x="13129" y="16566"/>
                  <a:pt x="13274" y="16483"/>
                  <a:pt x="13416" y="16393"/>
                </a:cubicBezTo>
                <a:cubicBezTo>
                  <a:pt x="13440" y="16378"/>
                  <a:pt x="13465" y="16369"/>
                  <a:pt x="13489" y="16354"/>
                </a:cubicBezTo>
                <a:close/>
                <a:moveTo>
                  <a:pt x="10724" y="20137"/>
                </a:moveTo>
                <a:cubicBezTo>
                  <a:pt x="10854" y="20137"/>
                  <a:pt x="10984" y="20186"/>
                  <a:pt x="11083" y="20283"/>
                </a:cubicBezTo>
                <a:cubicBezTo>
                  <a:pt x="11282" y="20478"/>
                  <a:pt x="11282" y="20793"/>
                  <a:pt x="11083" y="20987"/>
                </a:cubicBezTo>
                <a:cubicBezTo>
                  <a:pt x="10885" y="21182"/>
                  <a:pt x="10563" y="21182"/>
                  <a:pt x="10364" y="20987"/>
                </a:cubicBezTo>
                <a:cubicBezTo>
                  <a:pt x="10166" y="20793"/>
                  <a:pt x="10166" y="20478"/>
                  <a:pt x="10364" y="20283"/>
                </a:cubicBezTo>
                <a:cubicBezTo>
                  <a:pt x="10463" y="20186"/>
                  <a:pt x="10594" y="20137"/>
                  <a:pt x="10724" y="20137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 sz="1200">
              <a:solidFill>
                <a:srgbClr val="FFFFFF"/>
              </a:solidFill>
            </a:endParaRPr>
          </a:p>
        </p:txBody>
      </p:sp>
      <p:sp>
        <p:nvSpPr>
          <p:cNvPr id="26" name="Shape 105"/>
          <p:cNvSpPr>
            <a:spLocks noChangeAspect="1"/>
          </p:cNvSpPr>
          <p:nvPr/>
        </p:nvSpPr>
        <p:spPr>
          <a:xfrm>
            <a:off x="7591268" y="2626676"/>
            <a:ext cx="1244353" cy="11887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7" h="21600" extrusionOk="0">
                <a:moveTo>
                  <a:pt x="10695" y="0"/>
                </a:moveTo>
                <a:cubicBezTo>
                  <a:pt x="8845" y="1"/>
                  <a:pt x="6994" y="885"/>
                  <a:pt x="5680" y="2652"/>
                </a:cubicBezTo>
                <a:cubicBezTo>
                  <a:pt x="3434" y="5672"/>
                  <a:pt x="3658" y="10163"/>
                  <a:pt x="5633" y="13460"/>
                </a:cubicBezTo>
                <a:cubicBezTo>
                  <a:pt x="5759" y="13671"/>
                  <a:pt x="5892" y="13877"/>
                  <a:pt x="6032" y="14077"/>
                </a:cubicBezTo>
                <a:cubicBezTo>
                  <a:pt x="6033" y="14078"/>
                  <a:pt x="6032" y="14079"/>
                  <a:pt x="6032" y="14079"/>
                </a:cubicBezTo>
                <a:cubicBezTo>
                  <a:pt x="6091" y="14163"/>
                  <a:pt x="6157" y="14236"/>
                  <a:pt x="6218" y="14317"/>
                </a:cubicBezTo>
                <a:lnTo>
                  <a:pt x="6218" y="16285"/>
                </a:lnTo>
                <a:cubicBezTo>
                  <a:pt x="5921" y="16326"/>
                  <a:pt x="5626" y="16372"/>
                  <a:pt x="5336" y="16426"/>
                </a:cubicBezTo>
                <a:lnTo>
                  <a:pt x="5336" y="21600"/>
                </a:lnTo>
                <a:lnTo>
                  <a:pt x="8987" y="21600"/>
                </a:lnTo>
                <a:lnTo>
                  <a:pt x="8019" y="18402"/>
                </a:lnTo>
                <a:cubicBezTo>
                  <a:pt x="8840" y="18772"/>
                  <a:pt x="9747" y="18987"/>
                  <a:pt x="10706" y="18984"/>
                </a:cubicBezTo>
                <a:cubicBezTo>
                  <a:pt x="11647" y="18980"/>
                  <a:pt x="12534" y="18768"/>
                  <a:pt x="13337" y="18406"/>
                </a:cubicBezTo>
                <a:lnTo>
                  <a:pt x="12370" y="21600"/>
                </a:lnTo>
                <a:lnTo>
                  <a:pt x="16020" y="21600"/>
                </a:lnTo>
                <a:lnTo>
                  <a:pt x="16020" y="16426"/>
                </a:lnTo>
                <a:cubicBezTo>
                  <a:pt x="15710" y="16368"/>
                  <a:pt x="15395" y="16317"/>
                  <a:pt x="15077" y="16273"/>
                </a:cubicBezTo>
                <a:cubicBezTo>
                  <a:pt x="14909" y="16140"/>
                  <a:pt x="14746" y="16002"/>
                  <a:pt x="14588" y="15856"/>
                </a:cubicBezTo>
                <a:cubicBezTo>
                  <a:pt x="14435" y="15714"/>
                  <a:pt x="14288" y="15563"/>
                  <a:pt x="14147" y="15408"/>
                </a:cubicBezTo>
                <a:cubicBezTo>
                  <a:pt x="14170" y="15386"/>
                  <a:pt x="14190" y="15361"/>
                  <a:pt x="14213" y="15339"/>
                </a:cubicBezTo>
                <a:cubicBezTo>
                  <a:pt x="14363" y="15197"/>
                  <a:pt x="14507" y="15045"/>
                  <a:pt x="14648" y="14887"/>
                </a:cubicBezTo>
                <a:cubicBezTo>
                  <a:pt x="14689" y="14841"/>
                  <a:pt x="14732" y="14800"/>
                  <a:pt x="14772" y="14753"/>
                </a:cubicBezTo>
                <a:cubicBezTo>
                  <a:pt x="14955" y="14540"/>
                  <a:pt x="15131" y="14316"/>
                  <a:pt x="15298" y="14079"/>
                </a:cubicBezTo>
                <a:cubicBezTo>
                  <a:pt x="15298" y="14079"/>
                  <a:pt x="15297" y="14078"/>
                  <a:pt x="15298" y="14077"/>
                </a:cubicBezTo>
                <a:cubicBezTo>
                  <a:pt x="15407" y="13922"/>
                  <a:pt x="15506" y="13759"/>
                  <a:pt x="15606" y="13597"/>
                </a:cubicBezTo>
                <a:cubicBezTo>
                  <a:pt x="15634" y="13552"/>
                  <a:pt x="15667" y="13510"/>
                  <a:pt x="15695" y="13464"/>
                </a:cubicBezTo>
                <a:cubicBezTo>
                  <a:pt x="15696" y="13462"/>
                  <a:pt x="15696" y="13461"/>
                  <a:pt x="15697" y="13460"/>
                </a:cubicBezTo>
                <a:cubicBezTo>
                  <a:pt x="17679" y="10164"/>
                  <a:pt x="17940" y="5675"/>
                  <a:pt x="15703" y="2652"/>
                </a:cubicBezTo>
                <a:cubicBezTo>
                  <a:pt x="14394" y="884"/>
                  <a:pt x="12544" y="0"/>
                  <a:pt x="10695" y="0"/>
                </a:cubicBezTo>
                <a:close/>
                <a:moveTo>
                  <a:pt x="10689" y="962"/>
                </a:moveTo>
                <a:cubicBezTo>
                  <a:pt x="12284" y="961"/>
                  <a:pt x="13881" y="1745"/>
                  <a:pt x="15010" y="3313"/>
                </a:cubicBezTo>
                <a:cubicBezTo>
                  <a:pt x="16641" y="5577"/>
                  <a:pt x="16729" y="8768"/>
                  <a:pt x="15688" y="11467"/>
                </a:cubicBezTo>
                <a:cubicBezTo>
                  <a:pt x="15558" y="11803"/>
                  <a:pt x="15410" y="12133"/>
                  <a:pt x="15246" y="12451"/>
                </a:cubicBezTo>
                <a:cubicBezTo>
                  <a:pt x="15231" y="12480"/>
                  <a:pt x="15216" y="12509"/>
                  <a:pt x="15201" y="12538"/>
                </a:cubicBezTo>
                <a:cubicBezTo>
                  <a:pt x="15037" y="12849"/>
                  <a:pt x="14857" y="13151"/>
                  <a:pt x="14661" y="13438"/>
                </a:cubicBezTo>
                <a:cubicBezTo>
                  <a:pt x="14532" y="13626"/>
                  <a:pt x="14399" y="13805"/>
                  <a:pt x="14260" y="13977"/>
                </a:cubicBezTo>
                <a:cubicBezTo>
                  <a:pt x="14259" y="13977"/>
                  <a:pt x="14260" y="13980"/>
                  <a:pt x="14260" y="13981"/>
                </a:cubicBezTo>
                <a:cubicBezTo>
                  <a:pt x="13283" y="15180"/>
                  <a:pt x="12044" y="15947"/>
                  <a:pt x="10687" y="15954"/>
                </a:cubicBezTo>
                <a:cubicBezTo>
                  <a:pt x="9513" y="15961"/>
                  <a:pt x="8423" y="15395"/>
                  <a:pt x="7514" y="14472"/>
                </a:cubicBezTo>
                <a:cubicBezTo>
                  <a:pt x="7363" y="14319"/>
                  <a:pt x="7218" y="14157"/>
                  <a:pt x="7078" y="13985"/>
                </a:cubicBezTo>
                <a:cubicBezTo>
                  <a:pt x="7077" y="13984"/>
                  <a:pt x="7078" y="13983"/>
                  <a:pt x="7078" y="13983"/>
                </a:cubicBezTo>
                <a:cubicBezTo>
                  <a:pt x="6937" y="13810"/>
                  <a:pt x="6800" y="13629"/>
                  <a:pt x="6671" y="13440"/>
                </a:cubicBezTo>
                <a:cubicBezTo>
                  <a:pt x="6671" y="13440"/>
                  <a:pt x="6672" y="13439"/>
                  <a:pt x="6671" y="13438"/>
                </a:cubicBezTo>
                <a:cubicBezTo>
                  <a:pt x="6641" y="13393"/>
                  <a:pt x="6614" y="13346"/>
                  <a:pt x="6584" y="13301"/>
                </a:cubicBezTo>
                <a:lnTo>
                  <a:pt x="6584" y="8424"/>
                </a:lnTo>
                <a:cubicBezTo>
                  <a:pt x="6645" y="8514"/>
                  <a:pt x="6708" y="8602"/>
                  <a:pt x="6784" y="8683"/>
                </a:cubicBezTo>
                <a:cubicBezTo>
                  <a:pt x="7539" y="9482"/>
                  <a:pt x="8761" y="9482"/>
                  <a:pt x="9516" y="8683"/>
                </a:cubicBezTo>
                <a:cubicBezTo>
                  <a:pt x="10270" y="7884"/>
                  <a:pt x="10270" y="6590"/>
                  <a:pt x="9516" y="5791"/>
                </a:cubicBezTo>
                <a:cubicBezTo>
                  <a:pt x="9139" y="5392"/>
                  <a:pt x="8645" y="5192"/>
                  <a:pt x="8151" y="5192"/>
                </a:cubicBezTo>
                <a:cubicBezTo>
                  <a:pt x="7657" y="5192"/>
                  <a:pt x="7162" y="5392"/>
                  <a:pt x="6784" y="5791"/>
                </a:cubicBezTo>
                <a:cubicBezTo>
                  <a:pt x="6382" y="6217"/>
                  <a:pt x="6201" y="6784"/>
                  <a:pt x="6227" y="7340"/>
                </a:cubicBezTo>
                <a:lnTo>
                  <a:pt x="6218" y="7340"/>
                </a:lnTo>
                <a:lnTo>
                  <a:pt x="6218" y="12687"/>
                </a:lnTo>
                <a:cubicBezTo>
                  <a:pt x="6189" y="12633"/>
                  <a:pt x="6157" y="12581"/>
                  <a:pt x="6129" y="12526"/>
                </a:cubicBezTo>
                <a:cubicBezTo>
                  <a:pt x="6118" y="12505"/>
                  <a:pt x="6107" y="12483"/>
                  <a:pt x="6096" y="12461"/>
                </a:cubicBezTo>
                <a:cubicBezTo>
                  <a:pt x="5931" y="12140"/>
                  <a:pt x="5783" y="11807"/>
                  <a:pt x="5654" y="11467"/>
                </a:cubicBezTo>
                <a:lnTo>
                  <a:pt x="5652" y="11467"/>
                </a:lnTo>
                <a:cubicBezTo>
                  <a:pt x="4620" y="8767"/>
                  <a:pt x="4730" y="5575"/>
                  <a:pt x="6367" y="3313"/>
                </a:cubicBezTo>
                <a:cubicBezTo>
                  <a:pt x="7500" y="1747"/>
                  <a:pt x="9094" y="962"/>
                  <a:pt x="10689" y="962"/>
                </a:cubicBezTo>
                <a:close/>
                <a:moveTo>
                  <a:pt x="8151" y="5707"/>
                </a:moveTo>
                <a:cubicBezTo>
                  <a:pt x="8521" y="5707"/>
                  <a:pt x="8890" y="5856"/>
                  <a:pt x="9172" y="6155"/>
                </a:cubicBezTo>
                <a:cubicBezTo>
                  <a:pt x="9737" y="6753"/>
                  <a:pt x="9737" y="7722"/>
                  <a:pt x="9172" y="8319"/>
                </a:cubicBezTo>
                <a:cubicBezTo>
                  <a:pt x="8608" y="8917"/>
                  <a:pt x="7692" y="8917"/>
                  <a:pt x="7128" y="8319"/>
                </a:cubicBezTo>
                <a:cubicBezTo>
                  <a:pt x="6564" y="7722"/>
                  <a:pt x="6564" y="6753"/>
                  <a:pt x="7128" y="6155"/>
                </a:cubicBezTo>
                <a:cubicBezTo>
                  <a:pt x="7410" y="5856"/>
                  <a:pt x="7781" y="5707"/>
                  <a:pt x="8151" y="5707"/>
                </a:cubicBezTo>
                <a:close/>
                <a:moveTo>
                  <a:pt x="9737" y="10153"/>
                </a:moveTo>
                <a:cubicBezTo>
                  <a:pt x="9600" y="10147"/>
                  <a:pt x="9461" y="10166"/>
                  <a:pt x="9325" y="10212"/>
                </a:cubicBezTo>
                <a:cubicBezTo>
                  <a:pt x="8910" y="10354"/>
                  <a:pt x="8626" y="10718"/>
                  <a:pt x="8320" y="11024"/>
                </a:cubicBezTo>
                <a:cubicBezTo>
                  <a:pt x="7993" y="11351"/>
                  <a:pt x="7624" y="11630"/>
                  <a:pt x="7217" y="11850"/>
                </a:cubicBezTo>
                <a:cubicBezTo>
                  <a:pt x="7807" y="12301"/>
                  <a:pt x="8528" y="12517"/>
                  <a:pt x="9254" y="12455"/>
                </a:cubicBezTo>
                <a:cubicBezTo>
                  <a:pt x="9763" y="12412"/>
                  <a:pt x="10252" y="12232"/>
                  <a:pt x="10678" y="11936"/>
                </a:cubicBezTo>
                <a:cubicBezTo>
                  <a:pt x="11104" y="12232"/>
                  <a:pt x="11594" y="12412"/>
                  <a:pt x="12102" y="12455"/>
                </a:cubicBezTo>
                <a:cubicBezTo>
                  <a:pt x="12828" y="12517"/>
                  <a:pt x="13549" y="12301"/>
                  <a:pt x="14139" y="11850"/>
                </a:cubicBezTo>
                <a:cubicBezTo>
                  <a:pt x="13732" y="11630"/>
                  <a:pt x="13363" y="11351"/>
                  <a:pt x="13036" y="11024"/>
                </a:cubicBezTo>
                <a:cubicBezTo>
                  <a:pt x="12730" y="10718"/>
                  <a:pt x="12446" y="10354"/>
                  <a:pt x="12032" y="10212"/>
                </a:cubicBezTo>
                <a:cubicBezTo>
                  <a:pt x="11895" y="10166"/>
                  <a:pt x="11756" y="10147"/>
                  <a:pt x="11619" y="10153"/>
                </a:cubicBezTo>
                <a:cubicBezTo>
                  <a:pt x="11240" y="10171"/>
                  <a:pt x="10886" y="10388"/>
                  <a:pt x="10678" y="10741"/>
                </a:cubicBezTo>
                <a:cubicBezTo>
                  <a:pt x="10470" y="10388"/>
                  <a:pt x="10117" y="10171"/>
                  <a:pt x="9737" y="10153"/>
                </a:cubicBezTo>
                <a:close/>
                <a:moveTo>
                  <a:pt x="6584" y="14781"/>
                </a:moveTo>
                <a:cubicBezTo>
                  <a:pt x="6617" y="14818"/>
                  <a:pt x="6651" y="14854"/>
                  <a:pt x="6684" y="14891"/>
                </a:cubicBezTo>
                <a:cubicBezTo>
                  <a:pt x="6826" y="15050"/>
                  <a:pt x="6972" y="15200"/>
                  <a:pt x="7122" y="15343"/>
                </a:cubicBezTo>
                <a:cubicBezTo>
                  <a:pt x="7144" y="15363"/>
                  <a:pt x="7162" y="15388"/>
                  <a:pt x="7184" y="15408"/>
                </a:cubicBezTo>
                <a:cubicBezTo>
                  <a:pt x="7041" y="15563"/>
                  <a:pt x="6895" y="15715"/>
                  <a:pt x="6742" y="15858"/>
                </a:cubicBezTo>
                <a:cubicBezTo>
                  <a:pt x="6691" y="15906"/>
                  <a:pt x="6636" y="15948"/>
                  <a:pt x="6584" y="15994"/>
                </a:cubicBezTo>
                <a:lnTo>
                  <a:pt x="6584" y="14781"/>
                </a:lnTo>
                <a:close/>
                <a:moveTo>
                  <a:pt x="13434" y="15986"/>
                </a:moveTo>
                <a:cubicBezTo>
                  <a:pt x="13597" y="16127"/>
                  <a:pt x="13757" y="16281"/>
                  <a:pt x="13911" y="16444"/>
                </a:cubicBezTo>
                <a:cubicBezTo>
                  <a:pt x="14064" y="16606"/>
                  <a:pt x="14212" y="16777"/>
                  <a:pt x="14355" y="16959"/>
                </a:cubicBezTo>
                <a:cubicBezTo>
                  <a:pt x="14001" y="17254"/>
                  <a:pt x="13628" y="17509"/>
                  <a:pt x="13239" y="17722"/>
                </a:cubicBezTo>
                <a:lnTo>
                  <a:pt x="13207" y="17722"/>
                </a:lnTo>
                <a:cubicBezTo>
                  <a:pt x="12452" y="18112"/>
                  <a:pt x="11605" y="18345"/>
                  <a:pt x="10702" y="18349"/>
                </a:cubicBezTo>
                <a:cubicBezTo>
                  <a:pt x="9785" y="18352"/>
                  <a:pt x="8921" y="18118"/>
                  <a:pt x="8155" y="17722"/>
                </a:cubicBezTo>
                <a:lnTo>
                  <a:pt x="8092" y="17722"/>
                </a:lnTo>
                <a:cubicBezTo>
                  <a:pt x="7703" y="17510"/>
                  <a:pt x="7328" y="17259"/>
                  <a:pt x="6976" y="16965"/>
                </a:cubicBezTo>
                <a:cubicBezTo>
                  <a:pt x="7118" y="16782"/>
                  <a:pt x="7267" y="16609"/>
                  <a:pt x="7421" y="16446"/>
                </a:cubicBezTo>
                <a:cubicBezTo>
                  <a:pt x="7575" y="16283"/>
                  <a:pt x="7736" y="16129"/>
                  <a:pt x="7900" y="15988"/>
                </a:cubicBezTo>
                <a:cubicBezTo>
                  <a:pt x="7922" y="16003"/>
                  <a:pt x="7946" y="16012"/>
                  <a:pt x="7967" y="16027"/>
                </a:cubicBezTo>
                <a:cubicBezTo>
                  <a:pt x="8125" y="16134"/>
                  <a:pt x="8286" y="16229"/>
                  <a:pt x="8450" y="16318"/>
                </a:cubicBezTo>
                <a:cubicBezTo>
                  <a:pt x="8502" y="16346"/>
                  <a:pt x="8552" y="16378"/>
                  <a:pt x="8604" y="16405"/>
                </a:cubicBezTo>
                <a:cubicBezTo>
                  <a:pt x="8776" y="16491"/>
                  <a:pt x="8950" y="16563"/>
                  <a:pt x="9128" y="16629"/>
                </a:cubicBezTo>
                <a:cubicBezTo>
                  <a:pt x="9178" y="16647"/>
                  <a:pt x="9226" y="16669"/>
                  <a:pt x="9276" y="16686"/>
                </a:cubicBezTo>
                <a:cubicBezTo>
                  <a:pt x="9461" y="16747"/>
                  <a:pt x="9652" y="16792"/>
                  <a:pt x="9843" y="16829"/>
                </a:cubicBezTo>
                <a:cubicBezTo>
                  <a:pt x="9887" y="16838"/>
                  <a:pt x="9928" y="16853"/>
                  <a:pt x="9973" y="16861"/>
                </a:cubicBezTo>
                <a:cubicBezTo>
                  <a:pt x="10208" y="16899"/>
                  <a:pt x="10447" y="16921"/>
                  <a:pt x="10689" y="16920"/>
                </a:cubicBezTo>
                <a:cubicBezTo>
                  <a:pt x="10690" y="16920"/>
                  <a:pt x="10692" y="16920"/>
                  <a:pt x="10693" y="16920"/>
                </a:cubicBezTo>
                <a:cubicBezTo>
                  <a:pt x="10703" y="16919"/>
                  <a:pt x="10713" y="16916"/>
                  <a:pt x="10723" y="16916"/>
                </a:cubicBezTo>
                <a:cubicBezTo>
                  <a:pt x="10946" y="16913"/>
                  <a:pt x="11165" y="16893"/>
                  <a:pt x="11382" y="16857"/>
                </a:cubicBezTo>
                <a:cubicBezTo>
                  <a:pt x="11465" y="16843"/>
                  <a:pt x="11546" y="16819"/>
                  <a:pt x="11629" y="16800"/>
                </a:cubicBezTo>
                <a:cubicBezTo>
                  <a:pt x="11778" y="16766"/>
                  <a:pt x="11927" y="16731"/>
                  <a:pt x="12073" y="16682"/>
                </a:cubicBezTo>
                <a:cubicBezTo>
                  <a:pt x="12140" y="16659"/>
                  <a:pt x="12206" y="16627"/>
                  <a:pt x="12273" y="16601"/>
                </a:cubicBezTo>
                <a:cubicBezTo>
                  <a:pt x="12429" y="16541"/>
                  <a:pt x="12584" y="16477"/>
                  <a:pt x="12735" y="16401"/>
                </a:cubicBezTo>
                <a:cubicBezTo>
                  <a:pt x="12797" y="16369"/>
                  <a:pt x="12857" y="16334"/>
                  <a:pt x="12917" y="16300"/>
                </a:cubicBezTo>
                <a:cubicBezTo>
                  <a:pt x="13070" y="16216"/>
                  <a:pt x="13221" y="16126"/>
                  <a:pt x="13369" y="16025"/>
                </a:cubicBezTo>
                <a:cubicBezTo>
                  <a:pt x="13390" y="16010"/>
                  <a:pt x="13412" y="16001"/>
                  <a:pt x="13434" y="15986"/>
                </a:cubicBezTo>
                <a:close/>
                <a:moveTo>
                  <a:pt x="3630" y="16849"/>
                </a:moveTo>
                <a:cubicBezTo>
                  <a:pt x="3314" y="16947"/>
                  <a:pt x="3005" y="17054"/>
                  <a:pt x="2707" y="17175"/>
                </a:cubicBezTo>
                <a:cubicBezTo>
                  <a:pt x="1550" y="17647"/>
                  <a:pt x="637" y="18315"/>
                  <a:pt x="230" y="19245"/>
                </a:cubicBezTo>
                <a:cubicBezTo>
                  <a:pt x="-122" y="20049"/>
                  <a:pt x="-58" y="20931"/>
                  <a:pt x="336" y="21600"/>
                </a:cubicBezTo>
                <a:lnTo>
                  <a:pt x="3630" y="21600"/>
                </a:lnTo>
                <a:lnTo>
                  <a:pt x="3630" y="16849"/>
                </a:lnTo>
                <a:close/>
                <a:moveTo>
                  <a:pt x="17726" y="16849"/>
                </a:moveTo>
                <a:lnTo>
                  <a:pt x="17726" y="21600"/>
                </a:lnTo>
                <a:lnTo>
                  <a:pt x="21020" y="21600"/>
                </a:lnTo>
                <a:cubicBezTo>
                  <a:pt x="21415" y="20931"/>
                  <a:pt x="21478" y="20049"/>
                  <a:pt x="21126" y="19245"/>
                </a:cubicBezTo>
                <a:cubicBezTo>
                  <a:pt x="20719" y="18315"/>
                  <a:pt x="19806" y="17647"/>
                  <a:pt x="18649" y="17175"/>
                </a:cubicBezTo>
                <a:cubicBezTo>
                  <a:pt x="18351" y="17053"/>
                  <a:pt x="18042" y="16947"/>
                  <a:pt x="17726" y="16849"/>
                </a:cubicBezTo>
                <a:close/>
                <a:moveTo>
                  <a:pt x="10678" y="19363"/>
                </a:moveTo>
                <a:cubicBezTo>
                  <a:pt x="10525" y="19363"/>
                  <a:pt x="10373" y="19424"/>
                  <a:pt x="10257" y="19548"/>
                </a:cubicBezTo>
                <a:cubicBezTo>
                  <a:pt x="10024" y="19795"/>
                  <a:pt x="10023" y="20193"/>
                  <a:pt x="10257" y="20440"/>
                </a:cubicBezTo>
                <a:cubicBezTo>
                  <a:pt x="10490" y="20687"/>
                  <a:pt x="10866" y="20687"/>
                  <a:pt x="11100" y="20440"/>
                </a:cubicBezTo>
                <a:cubicBezTo>
                  <a:pt x="11333" y="20193"/>
                  <a:pt x="11333" y="19795"/>
                  <a:pt x="11100" y="19548"/>
                </a:cubicBezTo>
                <a:cubicBezTo>
                  <a:pt x="10983" y="19424"/>
                  <a:pt x="10831" y="19363"/>
                  <a:pt x="10678" y="19363"/>
                </a:cubicBezTo>
                <a:close/>
                <a:moveTo>
                  <a:pt x="10678" y="20969"/>
                </a:moveTo>
                <a:cubicBezTo>
                  <a:pt x="10525" y="20969"/>
                  <a:pt x="10373" y="21030"/>
                  <a:pt x="10257" y="21154"/>
                </a:cubicBezTo>
                <a:cubicBezTo>
                  <a:pt x="10140" y="21277"/>
                  <a:pt x="10082" y="21438"/>
                  <a:pt x="10082" y="21600"/>
                </a:cubicBezTo>
                <a:lnTo>
                  <a:pt x="11276" y="21600"/>
                </a:lnTo>
                <a:cubicBezTo>
                  <a:pt x="11276" y="21438"/>
                  <a:pt x="11216" y="21277"/>
                  <a:pt x="11100" y="21154"/>
                </a:cubicBezTo>
                <a:cubicBezTo>
                  <a:pt x="10983" y="21030"/>
                  <a:pt x="10831" y="20969"/>
                  <a:pt x="10678" y="20969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059794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Shape 1199"/>
          <p:cNvSpPr>
            <a:spLocks noGrp="1"/>
          </p:cNvSpPr>
          <p:nvPr>
            <p:ph type="title"/>
          </p:nvPr>
        </p:nvSpPr>
        <p:spPr>
          <a:xfrm>
            <a:off x="609941" y="1364740"/>
            <a:ext cx="5853410" cy="45057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554990">
              <a:defRPr sz="6840">
                <a:solidFill>
                  <a:srgbClr val="53585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2565" b="1" dirty="0"/>
              <a:t>Football (soccer)</a:t>
            </a:r>
            <a:endParaRPr sz="2565" b="1" dirty="0"/>
          </a:p>
        </p:txBody>
      </p:sp>
      <p:pic>
        <p:nvPicPr>
          <p:cNvPr id="3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940" y="1730653"/>
            <a:ext cx="9523460" cy="592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95639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Shape 1199"/>
          <p:cNvSpPr>
            <a:spLocks noGrp="1"/>
          </p:cNvSpPr>
          <p:nvPr>
            <p:ph type="title"/>
          </p:nvPr>
        </p:nvSpPr>
        <p:spPr>
          <a:xfrm>
            <a:off x="609941" y="1364740"/>
            <a:ext cx="5853410" cy="45057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554990">
              <a:defRPr sz="6840">
                <a:solidFill>
                  <a:srgbClr val="53585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2565" b="1" dirty="0"/>
              <a:t>Origins</a:t>
            </a:r>
            <a:endParaRPr sz="2565" b="1" dirty="0"/>
          </a:p>
        </p:txBody>
      </p:sp>
      <p:pic>
        <p:nvPicPr>
          <p:cNvPr id="38" name="Picture 37" descr="FC+Porto+v+Braga+UEFA+Europa+League+Final+hZLdLlIhfhN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200" y="1815318"/>
            <a:ext cx="9599736" cy="639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033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Shape 1199"/>
          <p:cNvSpPr>
            <a:spLocks noGrp="1"/>
          </p:cNvSpPr>
          <p:nvPr>
            <p:ph type="title"/>
          </p:nvPr>
        </p:nvSpPr>
        <p:spPr>
          <a:xfrm>
            <a:off x="609941" y="1364740"/>
            <a:ext cx="5853410" cy="45057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554990">
              <a:defRPr sz="6840">
                <a:solidFill>
                  <a:srgbClr val="53585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2565" b="1" dirty="0"/>
              <a:t>Key Statistics</a:t>
            </a:r>
            <a:endParaRPr sz="2565" b="1" dirty="0"/>
          </a:p>
        </p:txBody>
      </p:sp>
      <p:sp>
        <p:nvSpPr>
          <p:cNvPr id="1200" name="Shape 1200"/>
          <p:cNvSpPr>
            <a:spLocks noChangeAspect="1"/>
          </p:cNvSpPr>
          <p:nvPr/>
        </p:nvSpPr>
        <p:spPr>
          <a:xfrm>
            <a:off x="604387" y="3451500"/>
            <a:ext cx="298124" cy="634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1293D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01" name="Shape 1201"/>
          <p:cNvSpPr>
            <a:spLocks noChangeAspect="1"/>
          </p:cNvSpPr>
          <p:nvPr/>
        </p:nvSpPr>
        <p:spPr>
          <a:xfrm>
            <a:off x="895786" y="3451500"/>
            <a:ext cx="298124" cy="634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1293D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02" name="Shape 1202"/>
          <p:cNvSpPr>
            <a:spLocks noChangeAspect="1"/>
          </p:cNvSpPr>
          <p:nvPr/>
        </p:nvSpPr>
        <p:spPr>
          <a:xfrm>
            <a:off x="1187185" y="3451500"/>
            <a:ext cx="298124" cy="634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1293D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05" name="Shape 1205"/>
          <p:cNvSpPr>
            <a:spLocks noChangeAspect="1"/>
          </p:cNvSpPr>
          <p:nvPr/>
        </p:nvSpPr>
        <p:spPr>
          <a:xfrm>
            <a:off x="2061382" y="3451500"/>
            <a:ext cx="298124" cy="634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1293D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06" name="Shape 1206"/>
          <p:cNvSpPr>
            <a:spLocks noChangeAspect="1"/>
          </p:cNvSpPr>
          <p:nvPr/>
        </p:nvSpPr>
        <p:spPr>
          <a:xfrm>
            <a:off x="1769983" y="3451500"/>
            <a:ext cx="298124" cy="634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1293D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07" name="Shape 1207"/>
          <p:cNvSpPr>
            <a:spLocks noChangeAspect="1"/>
          </p:cNvSpPr>
          <p:nvPr/>
        </p:nvSpPr>
        <p:spPr>
          <a:xfrm>
            <a:off x="1478584" y="3451500"/>
            <a:ext cx="298124" cy="634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1293D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10" name="Shape 1210"/>
          <p:cNvSpPr/>
          <p:nvPr/>
        </p:nvSpPr>
        <p:spPr>
          <a:xfrm>
            <a:off x="960544" y="2253114"/>
            <a:ext cx="1028727" cy="12082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pPr lvl="0">
              <a:defRPr sz="1800"/>
            </a:pPr>
            <a:r>
              <a:rPr lang="en-US" sz="7500" dirty="0">
                <a:solidFill>
                  <a:srgbClr val="1293DB"/>
                </a:solidFill>
                <a:latin typeface="Calibri Light"/>
                <a:ea typeface="Calibri Light"/>
                <a:cs typeface="Calibri Light"/>
                <a:sym typeface="Calibri Light"/>
              </a:rPr>
              <a:t>60</a:t>
            </a:r>
            <a:endParaRPr sz="3750" dirty="0">
              <a:solidFill>
                <a:srgbClr val="1293DB"/>
              </a:solidFill>
              <a:latin typeface="Calibri Light"/>
              <a:ea typeface="Calibri Light"/>
              <a:cs typeface="Calibri Light"/>
              <a:sym typeface="Calibri Light"/>
            </a:endParaRPr>
          </a:p>
        </p:txBody>
      </p:sp>
      <p:sp>
        <p:nvSpPr>
          <p:cNvPr id="1211" name="Shape 1211"/>
          <p:cNvSpPr/>
          <p:nvPr/>
        </p:nvSpPr>
        <p:spPr>
          <a:xfrm flipV="1">
            <a:off x="2469052" y="2855750"/>
            <a:ext cx="0" cy="1278206"/>
          </a:xfrm>
          <a:prstGeom prst="line">
            <a:avLst/>
          </a:prstGeom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12" name="Shape 1212"/>
          <p:cNvSpPr/>
          <p:nvPr/>
        </p:nvSpPr>
        <p:spPr>
          <a:xfrm flipV="1">
            <a:off x="4227156" y="2855750"/>
            <a:ext cx="0" cy="1278206"/>
          </a:xfrm>
          <a:prstGeom prst="line">
            <a:avLst/>
          </a:prstGeom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13" name="Shape 1213"/>
          <p:cNvSpPr/>
          <p:nvPr/>
        </p:nvSpPr>
        <p:spPr>
          <a:xfrm flipV="1">
            <a:off x="6513171" y="2816568"/>
            <a:ext cx="0" cy="1278206"/>
          </a:xfrm>
          <a:prstGeom prst="line">
            <a:avLst/>
          </a:prstGeom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14" name="Shape 1214"/>
          <p:cNvSpPr>
            <a:spLocks noChangeAspect="1"/>
          </p:cNvSpPr>
          <p:nvPr/>
        </p:nvSpPr>
        <p:spPr>
          <a:xfrm>
            <a:off x="2693058" y="3780693"/>
            <a:ext cx="154680" cy="329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D8732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15" name="Shape 1215"/>
          <p:cNvSpPr>
            <a:spLocks noChangeAspect="1"/>
          </p:cNvSpPr>
          <p:nvPr/>
        </p:nvSpPr>
        <p:spPr>
          <a:xfrm>
            <a:off x="2899892" y="3780693"/>
            <a:ext cx="154680" cy="329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D8732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16" name="Shape 1216"/>
          <p:cNvSpPr>
            <a:spLocks noChangeAspect="1"/>
          </p:cNvSpPr>
          <p:nvPr/>
        </p:nvSpPr>
        <p:spPr>
          <a:xfrm>
            <a:off x="3106726" y="3780693"/>
            <a:ext cx="154680" cy="329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D8732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17" name="Shape 1217"/>
          <p:cNvSpPr>
            <a:spLocks noChangeAspect="1"/>
          </p:cNvSpPr>
          <p:nvPr/>
        </p:nvSpPr>
        <p:spPr>
          <a:xfrm>
            <a:off x="3313560" y="3780693"/>
            <a:ext cx="154680" cy="329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D8732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1224" name="Shape 1224"/>
          <p:cNvSpPr/>
          <p:nvPr/>
        </p:nvSpPr>
        <p:spPr>
          <a:xfrm>
            <a:off x="2727035" y="2272700"/>
            <a:ext cx="1028727" cy="12082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pPr lvl="0">
              <a:defRPr sz="1800"/>
            </a:pPr>
            <a:r>
              <a:rPr lang="en-US" sz="7500" dirty="0">
                <a:solidFill>
                  <a:srgbClr val="D87328"/>
                </a:solidFill>
                <a:latin typeface="Calibri Light"/>
                <a:ea typeface="Calibri Light"/>
                <a:cs typeface="Calibri Light"/>
                <a:sym typeface="Calibri Light"/>
              </a:rPr>
              <a:t>13</a:t>
            </a:r>
            <a:endParaRPr sz="3750" dirty="0">
              <a:solidFill>
                <a:srgbClr val="D87328"/>
              </a:solidFill>
              <a:latin typeface="Calibri Light"/>
              <a:ea typeface="Calibri Light"/>
              <a:cs typeface="Calibri Light"/>
              <a:sym typeface="Calibri Light"/>
            </a:endParaRPr>
          </a:p>
        </p:txBody>
      </p:sp>
      <p:sp>
        <p:nvSpPr>
          <p:cNvPr id="1235" name="Shape 1235"/>
          <p:cNvSpPr/>
          <p:nvPr/>
        </p:nvSpPr>
        <p:spPr>
          <a:xfrm>
            <a:off x="4295406" y="2261854"/>
            <a:ext cx="1995338" cy="12082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pPr lvl="0">
              <a:defRPr sz="1800"/>
            </a:pPr>
            <a:r>
              <a:rPr lang="en-US" sz="7500" dirty="0">
                <a:solidFill>
                  <a:srgbClr val="00CD78"/>
                </a:solidFill>
                <a:latin typeface="Calibri Light"/>
                <a:ea typeface="Calibri Light"/>
                <a:cs typeface="Calibri Light"/>
                <a:sym typeface="Calibri Light"/>
              </a:rPr>
              <a:t>&gt;200</a:t>
            </a:r>
            <a:endParaRPr sz="3750" dirty="0">
              <a:solidFill>
                <a:srgbClr val="00CD78"/>
              </a:solidFill>
              <a:latin typeface="Calibri Light"/>
              <a:ea typeface="Calibri Light"/>
              <a:cs typeface="Calibri Light"/>
              <a:sym typeface="Calibri Light"/>
            </a:endParaRPr>
          </a:p>
        </p:txBody>
      </p:sp>
      <p:sp>
        <p:nvSpPr>
          <p:cNvPr id="1246" name="Shape 1246"/>
          <p:cNvSpPr/>
          <p:nvPr/>
        </p:nvSpPr>
        <p:spPr>
          <a:xfrm>
            <a:off x="6597854" y="2277603"/>
            <a:ext cx="1995338" cy="12082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pPr lvl="0">
              <a:defRPr sz="1800"/>
            </a:pPr>
            <a:r>
              <a:rPr lang="en-US" sz="7500" dirty="0">
                <a:solidFill>
                  <a:srgbClr val="DB3624"/>
                </a:solidFill>
                <a:latin typeface="Calibri Light"/>
                <a:ea typeface="Calibri Light"/>
                <a:cs typeface="Calibri Light"/>
                <a:sym typeface="Calibri Light"/>
              </a:rPr>
              <a:t>&gt;</a:t>
            </a:r>
            <a:r>
              <a:rPr sz="7500" dirty="0">
                <a:solidFill>
                  <a:srgbClr val="DB3624"/>
                </a:solidFill>
                <a:latin typeface="Calibri Light"/>
                <a:ea typeface="Calibri Light"/>
                <a:cs typeface="Calibri Light"/>
                <a:sym typeface="Calibri Light"/>
              </a:rPr>
              <a:t>1</a:t>
            </a:r>
            <a:r>
              <a:rPr lang="en-US" sz="7500" dirty="0">
                <a:solidFill>
                  <a:srgbClr val="DB3624"/>
                </a:solidFill>
                <a:latin typeface="Calibri Light"/>
                <a:ea typeface="Calibri Light"/>
                <a:cs typeface="Calibri Light"/>
                <a:sym typeface="Calibri Light"/>
              </a:rPr>
              <a:t>8</a:t>
            </a:r>
            <a:r>
              <a:rPr sz="7500" dirty="0">
                <a:solidFill>
                  <a:srgbClr val="DB3624"/>
                </a:solidFill>
                <a:latin typeface="Calibri Light"/>
                <a:ea typeface="Calibri Light"/>
                <a:cs typeface="Calibri Light"/>
                <a:sym typeface="Calibri Light"/>
              </a:rPr>
              <a:t>0</a:t>
            </a:r>
            <a:endParaRPr sz="3750" dirty="0">
              <a:solidFill>
                <a:srgbClr val="DB3624"/>
              </a:solidFill>
              <a:latin typeface="Calibri Light"/>
              <a:ea typeface="Calibri Light"/>
              <a:cs typeface="Calibri Light"/>
              <a:sym typeface="Calibri Light"/>
            </a:endParaRPr>
          </a:p>
        </p:txBody>
      </p:sp>
      <p:sp>
        <p:nvSpPr>
          <p:cNvPr id="1247" name="Shape 1247"/>
          <p:cNvSpPr/>
          <p:nvPr/>
        </p:nvSpPr>
        <p:spPr>
          <a:xfrm>
            <a:off x="604387" y="4392090"/>
            <a:ext cx="1057581" cy="215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pPr lvl="0">
              <a:defRPr sz="1800"/>
            </a:pPr>
            <a:r>
              <a:rPr lang="en-US" sz="1050" dirty="0">
                <a:solidFill>
                  <a:srgbClr val="53585F"/>
                </a:solidFill>
                <a:latin typeface="Calibri Light"/>
                <a:ea typeface="Calibri Light"/>
                <a:cs typeface="Calibri Light"/>
                <a:sym typeface="Calibri Light"/>
              </a:rPr>
              <a:t>TOTAL # SUBJECTS</a:t>
            </a:r>
            <a:endParaRPr sz="1050" dirty="0">
              <a:solidFill>
                <a:srgbClr val="53585F"/>
              </a:solidFill>
              <a:latin typeface="Calibri Light"/>
              <a:ea typeface="Calibri Light"/>
              <a:cs typeface="Calibri Light"/>
              <a:sym typeface="Calibri Light"/>
            </a:endParaRPr>
          </a:p>
        </p:txBody>
      </p:sp>
      <p:sp>
        <p:nvSpPr>
          <p:cNvPr id="1248" name="Shape 1248"/>
          <p:cNvSpPr/>
          <p:nvPr/>
        </p:nvSpPr>
        <p:spPr>
          <a:xfrm>
            <a:off x="2961845" y="4392090"/>
            <a:ext cx="684082" cy="215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pPr lvl="0">
              <a:defRPr sz="1800"/>
            </a:pPr>
            <a:r>
              <a:rPr lang="en-US" sz="1050" dirty="0">
                <a:solidFill>
                  <a:srgbClr val="53585F"/>
                </a:solidFill>
                <a:latin typeface="Calibri Light"/>
                <a:ea typeface="Calibri Light"/>
                <a:cs typeface="Calibri Light"/>
                <a:sym typeface="Calibri Light"/>
              </a:rPr>
              <a:t>THIS STUDY</a:t>
            </a:r>
            <a:endParaRPr sz="1050" dirty="0">
              <a:solidFill>
                <a:srgbClr val="53585F"/>
              </a:solidFill>
              <a:latin typeface="Calibri Light"/>
              <a:ea typeface="Calibri Light"/>
              <a:cs typeface="Calibri Light"/>
              <a:sym typeface="Calibri Light"/>
            </a:endParaRPr>
          </a:p>
        </p:txBody>
      </p:sp>
      <p:sp>
        <p:nvSpPr>
          <p:cNvPr id="55" name="Shape 1214"/>
          <p:cNvSpPr>
            <a:spLocks noChangeAspect="1"/>
          </p:cNvSpPr>
          <p:nvPr/>
        </p:nvSpPr>
        <p:spPr>
          <a:xfrm>
            <a:off x="2694875" y="3436388"/>
            <a:ext cx="154680" cy="329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D8732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56" name="Shape 1215"/>
          <p:cNvSpPr>
            <a:spLocks noChangeAspect="1"/>
          </p:cNvSpPr>
          <p:nvPr/>
        </p:nvSpPr>
        <p:spPr>
          <a:xfrm>
            <a:off x="2901709" y="3436388"/>
            <a:ext cx="154680" cy="329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D8732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57" name="Shape 1216"/>
          <p:cNvSpPr>
            <a:spLocks noChangeAspect="1"/>
          </p:cNvSpPr>
          <p:nvPr/>
        </p:nvSpPr>
        <p:spPr>
          <a:xfrm>
            <a:off x="3108543" y="3436388"/>
            <a:ext cx="154680" cy="329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D8732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58" name="Shape 1217"/>
          <p:cNvSpPr>
            <a:spLocks noChangeAspect="1"/>
          </p:cNvSpPr>
          <p:nvPr/>
        </p:nvSpPr>
        <p:spPr>
          <a:xfrm>
            <a:off x="3315377" y="3436388"/>
            <a:ext cx="154680" cy="329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D8732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59" name="Shape 1218"/>
          <p:cNvSpPr>
            <a:spLocks noChangeAspect="1"/>
          </p:cNvSpPr>
          <p:nvPr/>
        </p:nvSpPr>
        <p:spPr>
          <a:xfrm>
            <a:off x="3935873" y="3436388"/>
            <a:ext cx="154680" cy="329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D8732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60" name="Shape 1218"/>
          <p:cNvSpPr>
            <a:spLocks noChangeAspect="1"/>
          </p:cNvSpPr>
          <p:nvPr/>
        </p:nvSpPr>
        <p:spPr>
          <a:xfrm>
            <a:off x="3727228" y="3780693"/>
            <a:ext cx="154680" cy="329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D8732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61" name="Shape 1218"/>
          <p:cNvSpPr>
            <a:spLocks noChangeAspect="1"/>
          </p:cNvSpPr>
          <p:nvPr/>
        </p:nvSpPr>
        <p:spPr>
          <a:xfrm>
            <a:off x="3729045" y="3436388"/>
            <a:ext cx="154680" cy="329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D8732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62" name="Shape 1218"/>
          <p:cNvSpPr>
            <a:spLocks noChangeAspect="1"/>
          </p:cNvSpPr>
          <p:nvPr/>
        </p:nvSpPr>
        <p:spPr>
          <a:xfrm>
            <a:off x="3520394" y="3780693"/>
            <a:ext cx="154680" cy="329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D8732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63" name="Shape 1218"/>
          <p:cNvSpPr>
            <a:spLocks noChangeAspect="1"/>
          </p:cNvSpPr>
          <p:nvPr/>
        </p:nvSpPr>
        <p:spPr>
          <a:xfrm>
            <a:off x="3522211" y="3436388"/>
            <a:ext cx="154680" cy="329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10633" y="0"/>
                </a:moveTo>
                <a:cubicBezTo>
                  <a:pt x="9395" y="0"/>
                  <a:pt x="8154" y="226"/>
                  <a:pt x="7210" y="677"/>
                </a:cubicBezTo>
                <a:cubicBezTo>
                  <a:pt x="5321" y="1578"/>
                  <a:pt x="5321" y="3039"/>
                  <a:pt x="7210" y="3941"/>
                </a:cubicBezTo>
                <a:cubicBezTo>
                  <a:pt x="9099" y="4843"/>
                  <a:pt x="12164" y="4843"/>
                  <a:pt x="14053" y="3941"/>
                </a:cubicBezTo>
                <a:cubicBezTo>
                  <a:pt x="15941" y="3039"/>
                  <a:pt x="15941" y="1578"/>
                  <a:pt x="14053" y="677"/>
                </a:cubicBezTo>
                <a:cubicBezTo>
                  <a:pt x="13108" y="226"/>
                  <a:pt x="11871" y="0"/>
                  <a:pt x="10633" y="0"/>
                </a:cubicBezTo>
                <a:close/>
                <a:moveTo>
                  <a:pt x="4232" y="5218"/>
                </a:moveTo>
                <a:cubicBezTo>
                  <a:pt x="3841" y="5218"/>
                  <a:pt x="3481" y="5272"/>
                  <a:pt x="3165" y="5359"/>
                </a:cubicBezTo>
                <a:cubicBezTo>
                  <a:pt x="2428" y="5494"/>
                  <a:pt x="1859" y="5804"/>
                  <a:pt x="1727" y="6203"/>
                </a:cubicBezTo>
                <a:lnTo>
                  <a:pt x="28" y="11363"/>
                </a:lnTo>
                <a:cubicBezTo>
                  <a:pt x="-168" y="11958"/>
                  <a:pt x="687" y="12517"/>
                  <a:pt x="1936" y="12611"/>
                </a:cubicBezTo>
                <a:cubicBezTo>
                  <a:pt x="3184" y="12704"/>
                  <a:pt x="4354" y="12296"/>
                  <a:pt x="4550" y="11700"/>
                </a:cubicBezTo>
                <a:lnTo>
                  <a:pt x="5686" y="8245"/>
                </a:lnTo>
                <a:lnTo>
                  <a:pt x="5796" y="8245"/>
                </a:lnTo>
                <a:lnTo>
                  <a:pt x="5796" y="13198"/>
                </a:lnTo>
                <a:lnTo>
                  <a:pt x="5796" y="14243"/>
                </a:lnTo>
                <a:lnTo>
                  <a:pt x="5796" y="20508"/>
                </a:lnTo>
                <a:cubicBezTo>
                  <a:pt x="5796" y="21111"/>
                  <a:pt x="6821" y="21600"/>
                  <a:pt x="8084" y="21600"/>
                </a:cubicBezTo>
                <a:cubicBezTo>
                  <a:pt x="9347" y="21600"/>
                  <a:pt x="10372" y="21111"/>
                  <a:pt x="10372" y="20508"/>
                </a:cubicBezTo>
                <a:lnTo>
                  <a:pt x="10372" y="14243"/>
                </a:lnTo>
                <a:lnTo>
                  <a:pt x="10895" y="14243"/>
                </a:lnTo>
                <a:lnTo>
                  <a:pt x="10895" y="20508"/>
                </a:lnTo>
                <a:cubicBezTo>
                  <a:pt x="10895" y="21111"/>
                  <a:pt x="11919" y="21600"/>
                  <a:pt x="13182" y="21600"/>
                </a:cubicBezTo>
                <a:cubicBezTo>
                  <a:pt x="14446" y="21600"/>
                  <a:pt x="15470" y="21111"/>
                  <a:pt x="15470" y="20508"/>
                </a:cubicBezTo>
                <a:lnTo>
                  <a:pt x="15470" y="14243"/>
                </a:lnTo>
                <a:lnTo>
                  <a:pt x="15470" y="13198"/>
                </a:lnTo>
                <a:lnTo>
                  <a:pt x="15470" y="8245"/>
                </a:lnTo>
                <a:lnTo>
                  <a:pt x="15568" y="8245"/>
                </a:lnTo>
                <a:lnTo>
                  <a:pt x="16716" y="11700"/>
                </a:lnTo>
                <a:cubicBezTo>
                  <a:pt x="16914" y="12296"/>
                  <a:pt x="18083" y="12703"/>
                  <a:pt x="19331" y="12609"/>
                </a:cubicBezTo>
                <a:cubicBezTo>
                  <a:pt x="20579" y="12514"/>
                  <a:pt x="21432" y="11954"/>
                  <a:pt x="21234" y="11359"/>
                </a:cubicBezTo>
                <a:lnTo>
                  <a:pt x="19523" y="6203"/>
                </a:lnTo>
                <a:cubicBezTo>
                  <a:pt x="19394" y="5814"/>
                  <a:pt x="18844" y="5509"/>
                  <a:pt x="18134" y="5368"/>
                </a:cubicBezTo>
                <a:cubicBezTo>
                  <a:pt x="17810" y="5275"/>
                  <a:pt x="17436" y="5218"/>
                  <a:pt x="17031" y="5218"/>
                </a:cubicBezTo>
                <a:lnTo>
                  <a:pt x="4232" y="5218"/>
                </a:lnTo>
                <a:close/>
              </a:path>
            </a:pathLst>
          </a:custGeom>
          <a:solidFill>
            <a:srgbClr val="D8732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1200"/>
          </a:p>
        </p:txBody>
      </p:sp>
      <p:sp>
        <p:nvSpPr>
          <p:cNvPr id="64" name="Shape 193"/>
          <p:cNvSpPr>
            <a:spLocks noChangeAspect="1"/>
          </p:cNvSpPr>
          <p:nvPr/>
        </p:nvSpPr>
        <p:spPr>
          <a:xfrm>
            <a:off x="4626941" y="3436388"/>
            <a:ext cx="714620" cy="687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600" extrusionOk="0">
                <a:moveTo>
                  <a:pt x="18954" y="0"/>
                </a:moveTo>
                <a:cubicBezTo>
                  <a:pt x="18774" y="0"/>
                  <a:pt x="18593" y="72"/>
                  <a:pt x="18455" y="215"/>
                </a:cubicBezTo>
                <a:lnTo>
                  <a:pt x="16937" y="1800"/>
                </a:lnTo>
                <a:lnTo>
                  <a:pt x="19806" y="4794"/>
                </a:lnTo>
                <a:lnTo>
                  <a:pt x="21325" y="3210"/>
                </a:lnTo>
                <a:cubicBezTo>
                  <a:pt x="21600" y="2923"/>
                  <a:pt x="21600" y="2455"/>
                  <a:pt x="21325" y="2168"/>
                </a:cubicBezTo>
                <a:lnTo>
                  <a:pt x="19454" y="215"/>
                </a:lnTo>
                <a:cubicBezTo>
                  <a:pt x="19316" y="72"/>
                  <a:pt x="19135" y="0"/>
                  <a:pt x="18954" y="0"/>
                </a:cubicBezTo>
                <a:close/>
                <a:moveTo>
                  <a:pt x="16668" y="2084"/>
                </a:moveTo>
                <a:lnTo>
                  <a:pt x="16130" y="2642"/>
                </a:lnTo>
                <a:cubicBezTo>
                  <a:pt x="16110" y="2662"/>
                  <a:pt x="16098" y="2686"/>
                  <a:pt x="16082" y="2707"/>
                </a:cubicBezTo>
                <a:lnTo>
                  <a:pt x="16076" y="2701"/>
                </a:lnTo>
                <a:lnTo>
                  <a:pt x="8507" y="10599"/>
                </a:lnTo>
                <a:lnTo>
                  <a:pt x="6579" y="15602"/>
                </a:lnTo>
                <a:lnTo>
                  <a:pt x="11374" y="13590"/>
                </a:lnTo>
                <a:lnTo>
                  <a:pt x="18942" y="5692"/>
                </a:lnTo>
                <a:lnTo>
                  <a:pt x="18937" y="5686"/>
                </a:lnTo>
                <a:cubicBezTo>
                  <a:pt x="18957" y="5669"/>
                  <a:pt x="18980" y="5653"/>
                  <a:pt x="18999" y="5633"/>
                </a:cubicBezTo>
                <a:lnTo>
                  <a:pt x="19537" y="5075"/>
                </a:lnTo>
                <a:lnTo>
                  <a:pt x="16668" y="2084"/>
                </a:lnTo>
                <a:close/>
                <a:moveTo>
                  <a:pt x="16632" y="3431"/>
                </a:moveTo>
                <a:cubicBezTo>
                  <a:pt x="16721" y="3431"/>
                  <a:pt x="16809" y="3466"/>
                  <a:pt x="16877" y="3537"/>
                </a:cubicBezTo>
                <a:cubicBezTo>
                  <a:pt x="17013" y="3679"/>
                  <a:pt x="17013" y="3907"/>
                  <a:pt x="16877" y="4049"/>
                </a:cubicBezTo>
                <a:lnTo>
                  <a:pt x="10818" y="10374"/>
                </a:lnTo>
                <a:cubicBezTo>
                  <a:pt x="10682" y="10516"/>
                  <a:pt x="10463" y="10516"/>
                  <a:pt x="10328" y="10374"/>
                </a:cubicBezTo>
                <a:cubicBezTo>
                  <a:pt x="10192" y="10233"/>
                  <a:pt x="10192" y="10001"/>
                  <a:pt x="10328" y="9860"/>
                </a:cubicBezTo>
                <a:lnTo>
                  <a:pt x="16387" y="3537"/>
                </a:lnTo>
                <a:cubicBezTo>
                  <a:pt x="16455" y="3466"/>
                  <a:pt x="16543" y="3431"/>
                  <a:pt x="16632" y="3431"/>
                </a:cubicBezTo>
                <a:close/>
                <a:moveTo>
                  <a:pt x="0" y="3621"/>
                </a:moveTo>
                <a:lnTo>
                  <a:pt x="0" y="21600"/>
                </a:lnTo>
                <a:lnTo>
                  <a:pt x="17227" y="21600"/>
                </a:lnTo>
                <a:lnTo>
                  <a:pt x="17227" y="8019"/>
                </a:lnTo>
                <a:lnTo>
                  <a:pt x="16270" y="9017"/>
                </a:lnTo>
                <a:lnTo>
                  <a:pt x="16270" y="20602"/>
                </a:lnTo>
                <a:lnTo>
                  <a:pt x="957" y="20602"/>
                </a:lnTo>
                <a:lnTo>
                  <a:pt x="957" y="4619"/>
                </a:lnTo>
                <a:lnTo>
                  <a:pt x="13720" y="4619"/>
                </a:lnTo>
                <a:lnTo>
                  <a:pt x="14677" y="3621"/>
                </a:lnTo>
                <a:lnTo>
                  <a:pt x="0" y="3621"/>
                </a:lnTo>
                <a:close/>
                <a:moveTo>
                  <a:pt x="17896" y="4750"/>
                </a:moveTo>
                <a:cubicBezTo>
                  <a:pt x="17985" y="4750"/>
                  <a:pt x="18074" y="4783"/>
                  <a:pt x="18141" y="4853"/>
                </a:cubicBezTo>
                <a:cubicBezTo>
                  <a:pt x="18277" y="4995"/>
                  <a:pt x="18277" y="5227"/>
                  <a:pt x="18141" y="5368"/>
                </a:cubicBezTo>
                <a:lnTo>
                  <a:pt x="12082" y="11691"/>
                </a:lnTo>
                <a:cubicBezTo>
                  <a:pt x="11947" y="11832"/>
                  <a:pt x="11725" y="11832"/>
                  <a:pt x="11589" y="11691"/>
                </a:cubicBezTo>
                <a:cubicBezTo>
                  <a:pt x="11453" y="11549"/>
                  <a:pt x="11453" y="11320"/>
                  <a:pt x="11589" y="11179"/>
                </a:cubicBezTo>
                <a:lnTo>
                  <a:pt x="17651" y="4853"/>
                </a:lnTo>
                <a:cubicBezTo>
                  <a:pt x="17719" y="4783"/>
                  <a:pt x="17807" y="4750"/>
                  <a:pt x="17896" y="4750"/>
                </a:cubicBezTo>
                <a:close/>
                <a:moveTo>
                  <a:pt x="7772" y="13281"/>
                </a:moveTo>
                <a:lnTo>
                  <a:pt x="8803" y="14357"/>
                </a:lnTo>
                <a:lnTo>
                  <a:pt x="7081" y="15078"/>
                </a:lnTo>
                <a:lnTo>
                  <a:pt x="7772" y="13281"/>
                </a:lnTo>
                <a:close/>
              </a:path>
            </a:pathLst>
          </a:custGeom>
          <a:solidFill/>
          <a:ln w="12700">
            <a:solidFill>
              <a:srgbClr val="00B050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7" name="Shape 193"/>
          <p:cNvSpPr>
            <a:spLocks noChangeAspect="1"/>
          </p:cNvSpPr>
          <p:nvPr/>
        </p:nvSpPr>
        <p:spPr>
          <a:xfrm>
            <a:off x="5551699" y="3422850"/>
            <a:ext cx="714620" cy="687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600" extrusionOk="0">
                <a:moveTo>
                  <a:pt x="18954" y="0"/>
                </a:moveTo>
                <a:cubicBezTo>
                  <a:pt x="18774" y="0"/>
                  <a:pt x="18593" y="72"/>
                  <a:pt x="18455" y="215"/>
                </a:cubicBezTo>
                <a:lnTo>
                  <a:pt x="16937" y="1800"/>
                </a:lnTo>
                <a:lnTo>
                  <a:pt x="19806" y="4794"/>
                </a:lnTo>
                <a:lnTo>
                  <a:pt x="21325" y="3210"/>
                </a:lnTo>
                <a:cubicBezTo>
                  <a:pt x="21600" y="2923"/>
                  <a:pt x="21600" y="2455"/>
                  <a:pt x="21325" y="2168"/>
                </a:cubicBezTo>
                <a:lnTo>
                  <a:pt x="19454" y="215"/>
                </a:lnTo>
                <a:cubicBezTo>
                  <a:pt x="19316" y="72"/>
                  <a:pt x="19135" y="0"/>
                  <a:pt x="18954" y="0"/>
                </a:cubicBezTo>
                <a:close/>
                <a:moveTo>
                  <a:pt x="16668" y="2084"/>
                </a:moveTo>
                <a:lnTo>
                  <a:pt x="16130" y="2642"/>
                </a:lnTo>
                <a:cubicBezTo>
                  <a:pt x="16110" y="2662"/>
                  <a:pt x="16098" y="2686"/>
                  <a:pt x="16082" y="2707"/>
                </a:cubicBezTo>
                <a:lnTo>
                  <a:pt x="16076" y="2701"/>
                </a:lnTo>
                <a:lnTo>
                  <a:pt x="8507" y="10599"/>
                </a:lnTo>
                <a:lnTo>
                  <a:pt x="6579" y="15602"/>
                </a:lnTo>
                <a:lnTo>
                  <a:pt x="11374" y="13590"/>
                </a:lnTo>
                <a:lnTo>
                  <a:pt x="18942" y="5692"/>
                </a:lnTo>
                <a:lnTo>
                  <a:pt x="18937" y="5686"/>
                </a:lnTo>
                <a:cubicBezTo>
                  <a:pt x="18957" y="5669"/>
                  <a:pt x="18980" y="5653"/>
                  <a:pt x="18999" y="5633"/>
                </a:cubicBezTo>
                <a:lnTo>
                  <a:pt x="19537" y="5075"/>
                </a:lnTo>
                <a:lnTo>
                  <a:pt x="16668" y="2084"/>
                </a:lnTo>
                <a:close/>
                <a:moveTo>
                  <a:pt x="16632" y="3431"/>
                </a:moveTo>
                <a:cubicBezTo>
                  <a:pt x="16721" y="3431"/>
                  <a:pt x="16809" y="3466"/>
                  <a:pt x="16877" y="3537"/>
                </a:cubicBezTo>
                <a:cubicBezTo>
                  <a:pt x="17013" y="3679"/>
                  <a:pt x="17013" y="3907"/>
                  <a:pt x="16877" y="4049"/>
                </a:cubicBezTo>
                <a:lnTo>
                  <a:pt x="10818" y="10374"/>
                </a:lnTo>
                <a:cubicBezTo>
                  <a:pt x="10682" y="10516"/>
                  <a:pt x="10463" y="10516"/>
                  <a:pt x="10328" y="10374"/>
                </a:cubicBezTo>
                <a:cubicBezTo>
                  <a:pt x="10192" y="10233"/>
                  <a:pt x="10192" y="10001"/>
                  <a:pt x="10328" y="9860"/>
                </a:cubicBezTo>
                <a:lnTo>
                  <a:pt x="16387" y="3537"/>
                </a:lnTo>
                <a:cubicBezTo>
                  <a:pt x="16455" y="3466"/>
                  <a:pt x="16543" y="3431"/>
                  <a:pt x="16632" y="3431"/>
                </a:cubicBezTo>
                <a:close/>
                <a:moveTo>
                  <a:pt x="0" y="3621"/>
                </a:moveTo>
                <a:lnTo>
                  <a:pt x="0" y="21600"/>
                </a:lnTo>
                <a:lnTo>
                  <a:pt x="17227" y="21600"/>
                </a:lnTo>
                <a:lnTo>
                  <a:pt x="17227" y="8019"/>
                </a:lnTo>
                <a:lnTo>
                  <a:pt x="16270" y="9017"/>
                </a:lnTo>
                <a:lnTo>
                  <a:pt x="16270" y="20602"/>
                </a:lnTo>
                <a:lnTo>
                  <a:pt x="957" y="20602"/>
                </a:lnTo>
                <a:lnTo>
                  <a:pt x="957" y="4619"/>
                </a:lnTo>
                <a:lnTo>
                  <a:pt x="13720" y="4619"/>
                </a:lnTo>
                <a:lnTo>
                  <a:pt x="14677" y="3621"/>
                </a:lnTo>
                <a:lnTo>
                  <a:pt x="0" y="3621"/>
                </a:lnTo>
                <a:close/>
                <a:moveTo>
                  <a:pt x="17896" y="4750"/>
                </a:moveTo>
                <a:cubicBezTo>
                  <a:pt x="17985" y="4750"/>
                  <a:pt x="18074" y="4783"/>
                  <a:pt x="18141" y="4853"/>
                </a:cubicBezTo>
                <a:cubicBezTo>
                  <a:pt x="18277" y="4995"/>
                  <a:pt x="18277" y="5227"/>
                  <a:pt x="18141" y="5368"/>
                </a:cubicBezTo>
                <a:lnTo>
                  <a:pt x="12082" y="11691"/>
                </a:lnTo>
                <a:cubicBezTo>
                  <a:pt x="11947" y="11832"/>
                  <a:pt x="11725" y="11832"/>
                  <a:pt x="11589" y="11691"/>
                </a:cubicBezTo>
                <a:cubicBezTo>
                  <a:pt x="11453" y="11549"/>
                  <a:pt x="11453" y="11320"/>
                  <a:pt x="11589" y="11179"/>
                </a:cubicBezTo>
                <a:lnTo>
                  <a:pt x="17651" y="4853"/>
                </a:lnTo>
                <a:cubicBezTo>
                  <a:pt x="17719" y="4783"/>
                  <a:pt x="17807" y="4750"/>
                  <a:pt x="17896" y="4750"/>
                </a:cubicBezTo>
                <a:close/>
                <a:moveTo>
                  <a:pt x="7772" y="13281"/>
                </a:moveTo>
                <a:lnTo>
                  <a:pt x="8803" y="14357"/>
                </a:lnTo>
                <a:lnTo>
                  <a:pt x="7081" y="15078"/>
                </a:lnTo>
                <a:lnTo>
                  <a:pt x="7772" y="13281"/>
                </a:lnTo>
                <a:close/>
              </a:path>
            </a:pathLst>
          </a:custGeom>
          <a:solidFill/>
          <a:ln w="12700">
            <a:solidFill>
              <a:srgbClr val="00B050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8" name="Shape 1248"/>
          <p:cNvSpPr/>
          <p:nvPr/>
        </p:nvSpPr>
        <p:spPr>
          <a:xfrm>
            <a:off x="4731017" y="4392090"/>
            <a:ext cx="1221087" cy="215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pPr lvl="0">
              <a:defRPr sz="1800"/>
            </a:pPr>
            <a:r>
              <a:rPr lang="en-US" sz="1050" dirty="0">
                <a:solidFill>
                  <a:srgbClr val="53585F"/>
                </a:solidFill>
                <a:latin typeface="Calibri Light"/>
                <a:ea typeface="Calibri Light"/>
                <a:cs typeface="Calibri Light"/>
                <a:sym typeface="Calibri Light"/>
              </a:rPr>
              <a:t>QUESTIONS / SURVEY</a:t>
            </a:r>
            <a:endParaRPr sz="1050" dirty="0">
              <a:solidFill>
                <a:srgbClr val="53585F"/>
              </a:solidFill>
              <a:latin typeface="Calibri Light"/>
              <a:ea typeface="Calibri Light"/>
              <a:cs typeface="Calibri Light"/>
              <a:sym typeface="Calibri Light"/>
            </a:endParaRPr>
          </a:p>
        </p:txBody>
      </p:sp>
      <p:sp>
        <p:nvSpPr>
          <p:cNvPr id="69" name="Shape 1248"/>
          <p:cNvSpPr/>
          <p:nvPr/>
        </p:nvSpPr>
        <p:spPr>
          <a:xfrm>
            <a:off x="6886510" y="4397375"/>
            <a:ext cx="1354137" cy="215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pPr lvl="0">
              <a:defRPr sz="1800"/>
            </a:pPr>
            <a:r>
              <a:rPr lang="en-US" sz="1050" dirty="0">
                <a:solidFill>
                  <a:srgbClr val="53585F"/>
                </a:solidFill>
                <a:latin typeface="Calibri Light"/>
                <a:ea typeface="Calibri Light"/>
                <a:cs typeface="Calibri Light"/>
                <a:sym typeface="Calibri Light"/>
              </a:rPr>
              <a:t>MINUTES / PER PERSON</a:t>
            </a:r>
            <a:endParaRPr sz="1050" dirty="0">
              <a:solidFill>
                <a:srgbClr val="53585F"/>
              </a:solidFill>
              <a:latin typeface="Calibri Light"/>
              <a:ea typeface="Calibri Light"/>
              <a:cs typeface="Calibri Light"/>
              <a:sym typeface="Calibri Light"/>
            </a:endParaRPr>
          </a:p>
        </p:txBody>
      </p:sp>
      <p:sp>
        <p:nvSpPr>
          <p:cNvPr id="70" name="Shape 1108"/>
          <p:cNvSpPr>
            <a:spLocks noChangeAspect="1"/>
          </p:cNvSpPr>
          <p:nvPr/>
        </p:nvSpPr>
        <p:spPr>
          <a:xfrm>
            <a:off x="6910496" y="3524087"/>
            <a:ext cx="482910" cy="482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6"/>
                  <a:pt x="2882" y="3016"/>
                </a:cubicBezTo>
                <a:cubicBezTo>
                  <a:pt x="-961" y="7037"/>
                  <a:pt x="-961" y="13558"/>
                  <a:pt x="2882" y="17579"/>
                </a:cubicBezTo>
                <a:cubicBezTo>
                  <a:pt x="6725" y="21600"/>
                  <a:pt x="12953" y="21600"/>
                  <a:pt x="16796" y="17579"/>
                </a:cubicBezTo>
                <a:cubicBezTo>
                  <a:pt x="20639" y="13558"/>
                  <a:pt x="20639" y="7037"/>
                  <a:pt x="16796" y="3016"/>
                </a:cubicBezTo>
                <a:cubicBezTo>
                  <a:pt x="14875" y="1006"/>
                  <a:pt x="12357" y="0"/>
                  <a:pt x="9839" y="0"/>
                </a:cubicBezTo>
                <a:close/>
                <a:moveTo>
                  <a:pt x="9839" y="1161"/>
                </a:moveTo>
                <a:cubicBezTo>
                  <a:pt x="12074" y="1161"/>
                  <a:pt x="14309" y="2053"/>
                  <a:pt x="16014" y="3837"/>
                </a:cubicBezTo>
                <a:cubicBezTo>
                  <a:pt x="19424" y="7405"/>
                  <a:pt x="19424" y="13190"/>
                  <a:pt x="16014" y="16758"/>
                </a:cubicBezTo>
                <a:cubicBezTo>
                  <a:pt x="12604" y="20326"/>
                  <a:pt x="7074" y="20326"/>
                  <a:pt x="3664" y="16758"/>
                </a:cubicBezTo>
                <a:cubicBezTo>
                  <a:pt x="254" y="13190"/>
                  <a:pt x="254" y="7405"/>
                  <a:pt x="3664" y="3837"/>
                </a:cubicBezTo>
                <a:cubicBezTo>
                  <a:pt x="5369" y="2053"/>
                  <a:pt x="7604" y="1161"/>
                  <a:pt x="9839" y="1161"/>
                </a:cubicBezTo>
                <a:close/>
                <a:moveTo>
                  <a:pt x="9839" y="1458"/>
                </a:moveTo>
                <a:cubicBezTo>
                  <a:pt x="9650" y="1458"/>
                  <a:pt x="9460" y="1532"/>
                  <a:pt x="9315" y="1684"/>
                </a:cubicBezTo>
                <a:cubicBezTo>
                  <a:pt x="9026" y="1986"/>
                  <a:pt x="9026" y="2478"/>
                  <a:pt x="9315" y="2780"/>
                </a:cubicBezTo>
                <a:cubicBezTo>
                  <a:pt x="9604" y="3082"/>
                  <a:pt x="10074" y="3082"/>
                  <a:pt x="10363" y="2780"/>
                </a:cubicBezTo>
                <a:cubicBezTo>
                  <a:pt x="10652" y="2478"/>
                  <a:pt x="10652" y="1986"/>
                  <a:pt x="10363" y="1684"/>
                </a:cubicBezTo>
                <a:cubicBezTo>
                  <a:pt x="10218" y="1532"/>
                  <a:pt x="10028" y="1458"/>
                  <a:pt x="9839" y="1458"/>
                </a:cubicBezTo>
                <a:close/>
                <a:moveTo>
                  <a:pt x="4389" y="3819"/>
                </a:moveTo>
                <a:cubicBezTo>
                  <a:pt x="3980" y="3819"/>
                  <a:pt x="3649" y="4166"/>
                  <a:pt x="3649" y="4593"/>
                </a:cubicBezTo>
                <a:cubicBezTo>
                  <a:pt x="3649" y="5021"/>
                  <a:pt x="3980" y="5368"/>
                  <a:pt x="4389" y="5368"/>
                </a:cubicBezTo>
                <a:cubicBezTo>
                  <a:pt x="4798" y="5368"/>
                  <a:pt x="5129" y="5021"/>
                  <a:pt x="5129" y="4593"/>
                </a:cubicBezTo>
                <a:cubicBezTo>
                  <a:pt x="5129" y="4166"/>
                  <a:pt x="4798" y="3819"/>
                  <a:pt x="4389" y="3819"/>
                </a:cubicBezTo>
                <a:close/>
                <a:moveTo>
                  <a:pt x="9839" y="3819"/>
                </a:moveTo>
                <a:lnTo>
                  <a:pt x="8339" y="9031"/>
                </a:lnTo>
                <a:cubicBezTo>
                  <a:pt x="7726" y="9826"/>
                  <a:pt x="7765" y="10989"/>
                  <a:pt x="8471" y="11728"/>
                </a:cubicBezTo>
                <a:cubicBezTo>
                  <a:pt x="9227" y="12519"/>
                  <a:pt x="10451" y="12519"/>
                  <a:pt x="11207" y="11728"/>
                </a:cubicBezTo>
                <a:cubicBezTo>
                  <a:pt x="11913" y="10989"/>
                  <a:pt x="11952" y="9826"/>
                  <a:pt x="11339" y="9031"/>
                </a:cubicBezTo>
                <a:lnTo>
                  <a:pt x="9839" y="3819"/>
                </a:lnTo>
                <a:close/>
                <a:moveTo>
                  <a:pt x="15289" y="3819"/>
                </a:moveTo>
                <a:cubicBezTo>
                  <a:pt x="14880" y="3819"/>
                  <a:pt x="14549" y="4166"/>
                  <a:pt x="14549" y="4593"/>
                </a:cubicBezTo>
                <a:cubicBezTo>
                  <a:pt x="14549" y="5021"/>
                  <a:pt x="14880" y="5368"/>
                  <a:pt x="15289" y="5368"/>
                </a:cubicBezTo>
                <a:cubicBezTo>
                  <a:pt x="15698" y="5368"/>
                  <a:pt x="16029" y="5021"/>
                  <a:pt x="16029" y="4593"/>
                </a:cubicBezTo>
                <a:cubicBezTo>
                  <a:pt x="16029" y="4166"/>
                  <a:pt x="15698" y="3819"/>
                  <a:pt x="15289" y="3819"/>
                </a:cubicBezTo>
                <a:close/>
                <a:moveTo>
                  <a:pt x="2129" y="9522"/>
                </a:moveTo>
                <a:cubicBezTo>
                  <a:pt x="1940" y="9522"/>
                  <a:pt x="1753" y="9597"/>
                  <a:pt x="1608" y="9748"/>
                </a:cubicBezTo>
                <a:cubicBezTo>
                  <a:pt x="1319" y="10051"/>
                  <a:pt x="1319" y="10542"/>
                  <a:pt x="1608" y="10845"/>
                </a:cubicBezTo>
                <a:cubicBezTo>
                  <a:pt x="1897" y="11147"/>
                  <a:pt x="2364" y="11147"/>
                  <a:pt x="2653" y="10845"/>
                </a:cubicBezTo>
                <a:cubicBezTo>
                  <a:pt x="2942" y="10542"/>
                  <a:pt x="2942" y="10051"/>
                  <a:pt x="2653" y="9748"/>
                </a:cubicBezTo>
                <a:cubicBezTo>
                  <a:pt x="2509" y="9597"/>
                  <a:pt x="2319" y="9522"/>
                  <a:pt x="2129" y="9522"/>
                </a:cubicBezTo>
                <a:close/>
                <a:moveTo>
                  <a:pt x="17546" y="9522"/>
                </a:moveTo>
                <a:cubicBezTo>
                  <a:pt x="17357" y="9522"/>
                  <a:pt x="17167" y="9597"/>
                  <a:pt x="17022" y="9748"/>
                </a:cubicBezTo>
                <a:cubicBezTo>
                  <a:pt x="16733" y="10051"/>
                  <a:pt x="16733" y="10542"/>
                  <a:pt x="17022" y="10845"/>
                </a:cubicBezTo>
                <a:cubicBezTo>
                  <a:pt x="17311" y="11147"/>
                  <a:pt x="17781" y="11147"/>
                  <a:pt x="18070" y="10845"/>
                </a:cubicBezTo>
                <a:cubicBezTo>
                  <a:pt x="18359" y="10542"/>
                  <a:pt x="18359" y="10051"/>
                  <a:pt x="18070" y="9748"/>
                </a:cubicBezTo>
                <a:cubicBezTo>
                  <a:pt x="17925" y="9597"/>
                  <a:pt x="17736" y="9522"/>
                  <a:pt x="17546" y="9522"/>
                </a:cubicBezTo>
                <a:close/>
                <a:moveTo>
                  <a:pt x="4389" y="15225"/>
                </a:moveTo>
                <a:cubicBezTo>
                  <a:pt x="3980" y="15225"/>
                  <a:pt x="3649" y="15572"/>
                  <a:pt x="3649" y="15999"/>
                </a:cubicBezTo>
                <a:cubicBezTo>
                  <a:pt x="3649" y="16427"/>
                  <a:pt x="3980" y="16774"/>
                  <a:pt x="4389" y="16774"/>
                </a:cubicBezTo>
                <a:cubicBezTo>
                  <a:pt x="4798" y="16774"/>
                  <a:pt x="5129" y="16427"/>
                  <a:pt x="5129" y="15999"/>
                </a:cubicBezTo>
                <a:cubicBezTo>
                  <a:pt x="5129" y="15572"/>
                  <a:pt x="4798" y="15225"/>
                  <a:pt x="4389" y="15225"/>
                </a:cubicBezTo>
                <a:close/>
                <a:moveTo>
                  <a:pt x="15289" y="15225"/>
                </a:moveTo>
                <a:cubicBezTo>
                  <a:pt x="14880" y="15225"/>
                  <a:pt x="14549" y="15572"/>
                  <a:pt x="14549" y="15999"/>
                </a:cubicBezTo>
                <a:cubicBezTo>
                  <a:pt x="14549" y="16427"/>
                  <a:pt x="14880" y="16774"/>
                  <a:pt x="15289" y="16774"/>
                </a:cubicBezTo>
                <a:cubicBezTo>
                  <a:pt x="15698" y="16774"/>
                  <a:pt x="16029" y="16427"/>
                  <a:pt x="16029" y="15999"/>
                </a:cubicBezTo>
                <a:cubicBezTo>
                  <a:pt x="16029" y="15572"/>
                  <a:pt x="15698" y="15225"/>
                  <a:pt x="15289" y="15225"/>
                </a:cubicBezTo>
                <a:close/>
              </a:path>
            </a:pathLst>
          </a:custGeom>
          <a:solidFill>
            <a:srgbClr val="DB3624"/>
          </a:solidFill>
          <a:ln w="12700">
            <a:solidFill>
              <a:srgbClr val="DB3624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1" name="Shape 1108"/>
          <p:cNvSpPr>
            <a:spLocks noChangeAspect="1"/>
          </p:cNvSpPr>
          <p:nvPr/>
        </p:nvSpPr>
        <p:spPr>
          <a:xfrm>
            <a:off x="7454844" y="3524087"/>
            <a:ext cx="482910" cy="482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6"/>
                  <a:pt x="2882" y="3016"/>
                </a:cubicBezTo>
                <a:cubicBezTo>
                  <a:pt x="-961" y="7037"/>
                  <a:pt x="-961" y="13558"/>
                  <a:pt x="2882" y="17579"/>
                </a:cubicBezTo>
                <a:cubicBezTo>
                  <a:pt x="6725" y="21600"/>
                  <a:pt x="12953" y="21600"/>
                  <a:pt x="16796" y="17579"/>
                </a:cubicBezTo>
                <a:cubicBezTo>
                  <a:pt x="20639" y="13558"/>
                  <a:pt x="20639" y="7037"/>
                  <a:pt x="16796" y="3016"/>
                </a:cubicBezTo>
                <a:cubicBezTo>
                  <a:pt x="14875" y="1006"/>
                  <a:pt x="12357" y="0"/>
                  <a:pt x="9839" y="0"/>
                </a:cubicBezTo>
                <a:close/>
                <a:moveTo>
                  <a:pt x="9839" y="1161"/>
                </a:moveTo>
                <a:cubicBezTo>
                  <a:pt x="12074" y="1161"/>
                  <a:pt x="14309" y="2053"/>
                  <a:pt x="16014" y="3837"/>
                </a:cubicBezTo>
                <a:cubicBezTo>
                  <a:pt x="19424" y="7405"/>
                  <a:pt x="19424" y="13190"/>
                  <a:pt x="16014" y="16758"/>
                </a:cubicBezTo>
                <a:cubicBezTo>
                  <a:pt x="12604" y="20326"/>
                  <a:pt x="7074" y="20326"/>
                  <a:pt x="3664" y="16758"/>
                </a:cubicBezTo>
                <a:cubicBezTo>
                  <a:pt x="254" y="13190"/>
                  <a:pt x="254" y="7405"/>
                  <a:pt x="3664" y="3837"/>
                </a:cubicBezTo>
                <a:cubicBezTo>
                  <a:pt x="5369" y="2053"/>
                  <a:pt x="7604" y="1161"/>
                  <a:pt x="9839" y="1161"/>
                </a:cubicBezTo>
                <a:close/>
                <a:moveTo>
                  <a:pt x="9839" y="1458"/>
                </a:moveTo>
                <a:cubicBezTo>
                  <a:pt x="9650" y="1458"/>
                  <a:pt x="9460" y="1532"/>
                  <a:pt x="9315" y="1684"/>
                </a:cubicBezTo>
                <a:cubicBezTo>
                  <a:pt x="9026" y="1986"/>
                  <a:pt x="9026" y="2478"/>
                  <a:pt x="9315" y="2780"/>
                </a:cubicBezTo>
                <a:cubicBezTo>
                  <a:pt x="9604" y="3082"/>
                  <a:pt x="10074" y="3082"/>
                  <a:pt x="10363" y="2780"/>
                </a:cubicBezTo>
                <a:cubicBezTo>
                  <a:pt x="10652" y="2478"/>
                  <a:pt x="10652" y="1986"/>
                  <a:pt x="10363" y="1684"/>
                </a:cubicBezTo>
                <a:cubicBezTo>
                  <a:pt x="10218" y="1532"/>
                  <a:pt x="10028" y="1458"/>
                  <a:pt x="9839" y="1458"/>
                </a:cubicBezTo>
                <a:close/>
                <a:moveTo>
                  <a:pt x="4389" y="3819"/>
                </a:moveTo>
                <a:cubicBezTo>
                  <a:pt x="3980" y="3819"/>
                  <a:pt x="3649" y="4166"/>
                  <a:pt x="3649" y="4593"/>
                </a:cubicBezTo>
                <a:cubicBezTo>
                  <a:pt x="3649" y="5021"/>
                  <a:pt x="3980" y="5368"/>
                  <a:pt x="4389" y="5368"/>
                </a:cubicBezTo>
                <a:cubicBezTo>
                  <a:pt x="4798" y="5368"/>
                  <a:pt x="5129" y="5021"/>
                  <a:pt x="5129" y="4593"/>
                </a:cubicBezTo>
                <a:cubicBezTo>
                  <a:pt x="5129" y="4166"/>
                  <a:pt x="4798" y="3819"/>
                  <a:pt x="4389" y="3819"/>
                </a:cubicBezTo>
                <a:close/>
                <a:moveTo>
                  <a:pt x="9839" y="3819"/>
                </a:moveTo>
                <a:lnTo>
                  <a:pt x="8339" y="9031"/>
                </a:lnTo>
                <a:cubicBezTo>
                  <a:pt x="7726" y="9826"/>
                  <a:pt x="7765" y="10989"/>
                  <a:pt x="8471" y="11728"/>
                </a:cubicBezTo>
                <a:cubicBezTo>
                  <a:pt x="9227" y="12519"/>
                  <a:pt x="10451" y="12519"/>
                  <a:pt x="11207" y="11728"/>
                </a:cubicBezTo>
                <a:cubicBezTo>
                  <a:pt x="11913" y="10989"/>
                  <a:pt x="11952" y="9826"/>
                  <a:pt x="11339" y="9031"/>
                </a:cubicBezTo>
                <a:lnTo>
                  <a:pt x="9839" y="3819"/>
                </a:lnTo>
                <a:close/>
                <a:moveTo>
                  <a:pt x="15289" y="3819"/>
                </a:moveTo>
                <a:cubicBezTo>
                  <a:pt x="14880" y="3819"/>
                  <a:pt x="14549" y="4166"/>
                  <a:pt x="14549" y="4593"/>
                </a:cubicBezTo>
                <a:cubicBezTo>
                  <a:pt x="14549" y="5021"/>
                  <a:pt x="14880" y="5368"/>
                  <a:pt x="15289" y="5368"/>
                </a:cubicBezTo>
                <a:cubicBezTo>
                  <a:pt x="15698" y="5368"/>
                  <a:pt x="16029" y="5021"/>
                  <a:pt x="16029" y="4593"/>
                </a:cubicBezTo>
                <a:cubicBezTo>
                  <a:pt x="16029" y="4166"/>
                  <a:pt x="15698" y="3819"/>
                  <a:pt x="15289" y="3819"/>
                </a:cubicBezTo>
                <a:close/>
                <a:moveTo>
                  <a:pt x="2129" y="9522"/>
                </a:moveTo>
                <a:cubicBezTo>
                  <a:pt x="1940" y="9522"/>
                  <a:pt x="1753" y="9597"/>
                  <a:pt x="1608" y="9748"/>
                </a:cubicBezTo>
                <a:cubicBezTo>
                  <a:pt x="1319" y="10051"/>
                  <a:pt x="1319" y="10542"/>
                  <a:pt x="1608" y="10845"/>
                </a:cubicBezTo>
                <a:cubicBezTo>
                  <a:pt x="1897" y="11147"/>
                  <a:pt x="2364" y="11147"/>
                  <a:pt x="2653" y="10845"/>
                </a:cubicBezTo>
                <a:cubicBezTo>
                  <a:pt x="2942" y="10542"/>
                  <a:pt x="2942" y="10051"/>
                  <a:pt x="2653" y="9748"/>
                </a:cubicBezTo>
                <a:cubicBezTo>
                  <a:pt x="2509" y="9597"/>
                  <a:pt x="2319" y="9522"/>
                  <a:pt x="2129" y="9522"/>
                </a:cubicBezTo>
                <a:close/>
                <a:moveTo>
                  <a:pt x="17546" y="9522"/>
                </a:moveTo>
                <a:cubicBezTo>
                  <a:pt x="17357" y="9522"/>
                  <a:pt x="17167" y="9597"/>
                  <a:pt x="17022" y="9748"/>
                </a:cubicBezTo>
                <a:cubicBezTo>
                  <a:pt x="16733" y="10051"/>
                  <a:pt x="16733" y="10542"/>
                  <a:pt x="17022" y="10845"/>
                </a:cubicBezTo>
                <a:cubicBezTo>
                  <a:pt x="17311" y="11147"/>
                  <a:pt x="17781" y="11147"/>
                  <a:pt x="18070" y="10845"/>
                </a:cubicBezTo>
                <a:cubicBezTo>
                  <a:pt x="18359" y="10542"/>
                  <a:pt x="18359" y="10051"/>
                  <a:pt x="18070" y="9748"/>
                </a:cubicBezTo>
                <a:cubicBezTo>
                  <a:pt x="17925" y="9597"/>
                  <a:pt x="17736" y="9522"/>
                  <a:pt x="17546" y="9522"/>
                </a:cubicBezTo>
                <a:close/>
                <a:moveTo>
                  <a:pt x="4389" y="15225"/>
                </a:moveTo>
                <a:cubicBezTo>
                  <a:pt x="3980" y="15225"/>
                  <a:pt x="3649" y="15572"/>
                  <a:pt x="3649" y="15999"/>
                </a:cubicBezTo>
                <a:cubicBezTo>
                  <a:pt x="3649" y="16427"/>
                  <a:pt x="3980" y="16774"/>
                  <a:pt x="4389" y="16774"/>
                </a:cubicBezTo>
                <a:cubicBezTo>
                  <a:pt x="4798" y="16774"/>
                  <a:pt x="5129" y="16427"/>
                  <a:pt x="5129" y="15999"/>
                </a:cubicBezTo>
                <a:cubicBezTo>
                  <a:pt x="5129" y="15572"/>
                  <a:pt x="4798" y="15225"/>
                  <a:pt x="4389" y="15225"/>
                </a:cubicBezTo>
                <a:close/>
                <a:moveTo>
                  <a:pt x="15289" y="15225"/>
                </a:moveTo>
                <a:cubicBezTo>
                  <a:pt x="14880" y="15225"/>
                  <a:pt x="14549" y="15572"/>
                  <a:pt x="14549" y="15999"/>
                </a:cubicBezTo>
                <a:cubicBezTo>
                  <a:pt x="14549" y="16427"/>
                  <a:pt x="14880" y="16774"/>
                  <a:pt x="15289" y="16774"/>
                </a:cubicBezTo>
                <a:cubicBezTo>
                  <a:pt x="15698" y="16774"/>
                  <a:pt x="16029" y="16427"/>
                  <a:pt x="16029" y="15999"/>
                </a:cubicBezTo>
                <a:cubicBezTo>
                  <a:pt x="16029" y="15572"/>
                  <a:pt x="15698" y="15225"/>
                  <a:pt x="15289" y="15225"/>
                </a:cubicBezTo>
                <a:close/>
              </a:path>
            </a:pathLst>
          </a:custGeom>
          <a:solidFill>
            <a:srgbClr val="DB3624"/>
          </a:solidFill>
          <a:ln w="12700">
            <a:solidFill>
              <a:srgbClr val="DB3624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2" name="Shape 1108"/>
          <p:cNvSpPr>
            <a:spLocks noChangeAspect="1"/>
          </p:cNvSpPr>
          <p:nvPr/>
        </p:nvSpPr>
        <p:spPr>
          <a:xfrm>
            <a:off x="7999192" y="3524087"/>
            <a:ext cx="482910" cy="482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6"/>
                  <a:pt x="2882" y="3016"/>
                </a:cubicBezTo>
                <a:cubicBezTo>
                  <a:pt x="-961" y="7037"/>
                  <a:pt x="-961" y="13558"/>
                  <a:pt x="2882" y="17579"/>
                </a:cubicBezTo>
                <a:cubicBezTo>
                  <a:pt x="6725" y="21600"/>
                  <a:pt x="12953" y="21600"/>
                  <a:pt x="16796" y="17579"/>
                </a:cubicBezTo>
                <a:cubicBezTo>
                  <a:pt x="20639" y="13558"/>
                  <a:pt x="20639" y="7037"/>
                  <a:pt x="16796" y="3016"/>
                </a:cubicBezTo>
                <a:cubicBezTo>
                  <a:pt x="14875" y="1006"/>
                  <a:pt x="12357" y="0"/>
                  <a:pt x="9839" y="0"/>
                </a:cubicBezTo>
                <a:close/>
                <a:moveTo>
                  <a:pt x="9839" y="1161"/>
                </a:moveTo>
                <a:cubicBezTo>
                  <a:pt x="12074" y="1161"/>
                  <a:pt x="14309" y="2053"/>
                  <a:pt x="16014" y="3837"/>
                </a:cubicBezTo>
                <a:cubicBezTo>
                  <a:pt x="19424" y="7405"/>
                  <a:pt x="19424" y="13190"/>
                  <a:pt x="16014" y="16758"/>
                </a:cubicBezTo>
                <a:cubicBezTo>
                  <a:pt x="12604" y="20326"/>
                  <a:pt x="7074" y="20326"/>
                  <a:pt x="3664" y="16758"/>
                </a:cubicBezTo>
                <a:cubicBezTo>
                  <a:pt x="254" y="13190"/>
                  <a:pt x="254" y="7405"/>
                  <a:pt x="3664" y="3837"/>
                </a:cubicBezTo>
                <a:cubicBezTo>
                  <a:pt x="5369" y="2053"/>
                  <a:pt x="7604" y="1161"/>
                  <a:pt x="9839" y="1161"/>
                </a:cubicBezTo>
                <a:close/>
                <a:moveTo>
                  <a:pt x="9839" y="1458"/>
                </a:moveTo>
                <a:cubicBezTo>
                  <a:pt x="9650" y="1458"/>
                  <a:pt x="9460" y="1532"/>
                  <a:pt x="9315" y="1684"/>
                </a:cubicBezTo>
                <a:cubicBezTo>
                  <a:pt x="9026" y="1986"/>
                  <a:pt x="9026" y="2478"/>
                  <a:pt x="9315" y="2780"/>
                </a:cubicBezTo>
                <a:cubicBezTo>
                  <a:pt x="9604" y="3082"/>
                  <a:pt x="10074" y="3082"/>
                  <a:pt x="10363" y="2780"/>
                </a:cubicBezTo>
                <a:cubicBezTo>
                  <a:pt x="10652" y="2478"/>
                  <a:pt x="10652" y="1986"/>
                  <a:pt x="10363" y="1684"/>
                </a:cubicBezTo>
                <a:cubicBezTo>
                  <a:pt x="10218" y="1532"/>
                  <a:pt x="10028" y="1458"/>
                  <a:pt x="9839" y="1458"/>
                </a:cubicBezTo>
                <a:close/>
                <a:moveTo>
                  <a:pt x="4389" y="3819"/>
                </a:moveTo>
                <a:cubicBezTo>
                  <a:pt x="3980" y="3819"/>
                  <a:pt x="3649" y="4166"/>
                  <a:pt x="3649" y="4593"/>
                </a:cubicBezTo>
                <a:cubicBezTo>
                  <a:pt x="3649" y="5021"/>
                  <a:pt x="3980" y="5368"/>
                  <a:pt x="4389" y="5368"/>
                </a:cubicBezTo>
                <a:cubicBezTo>
                  <a:pt x="4798" y="5368"/>
                  <a:pt x="5129" y="5021"/>
                  <a:pt x="5129" y="4593"/>
                </a:cubicBezTo>
                <a:cubicBezTo>
                  <a:pt x="5129" y="4166"/>
                  <a:pt x="4798" y="3819"/>
                  <a:pt x="4389" y="3819"/>
                </a:cubicBezTo>
                <a:close/>
                <a:moveTo>
                  <a:pt x="9839" y="3819"/>
                </a:moveTo>
                <a:lnTo>
                  <a:pt x="8339" y="9031"/>
                </a:lnTo>
                <a:cubicBezTo>
                  <a:pt x="7726" y="9826"/>
                  <a:pt x="7765" y="10989"/>
                  <a:pt x="8471" y="11728"/>
                </a:cubicBezTo>
                <a:cubicBezTo>
                  <a:pt x="9227" y="12519"/>
                  <a:pt x="10451" y="12519"/>
                  <a:pt x="11207" y="11728"/>
                </a:cubicBezTo>
                <a:cubicBezTo>
                  <a:pt x="11913" y="10989"/>
                  <a:pt x="11952" y="9826"/>
                  <a:pt x="11339" y="9031"/>
                </a:cubicBezTo>
                <a:lnTo>
                  <a:pt x="9839" y="3819"/>
                </a:lnTo>
                <a:close/>
                <a:moveTo>
                  <a:pt x="15289" y="3819"/>
                </a:moveTo>
                <a:cubicBezTo>
                  <a:pt x="14880" y="3819"/>
                  <a:pt x="14549" y="4166"/>
                  <a:pt x="14549" y="4593"/>
                </a:cubicBezTo>
                <a:cubicBezTo>
                  <a:pt x="14549" y="5021"/>
                  <a:pt x="14880" y="5368"/>
                  <a:pt x="15289" y="5368"/>
                </a:cubicBezTo>
                <a:cubicBezTo>
                  <a:pt x="15698" y="5368"/>
                  <a:pt x="16029" y="5021"/>
                  <a:pt x="16029" y="4593"/>
                </a:cubicBezTo>
                <a:cubicBezTo>
                  <a:pt x="16029" y="4166"/>
                  <a:pt x="15698" y="3819"/>
                  <a:pt x="15289" y="3819"/>
                </a:cubicBezTo>
                <a:close/>
                <a:moveTo>
                  <a:pt x="2129" y="9522"/>
                </a:moveTo>
                <a:cubicBezTo>
                  <a:pt x="1940" y="9522"/>
                  <a:pt x="1753" y="9597"/>
                  <a:pt x="1608" y="9748"/>
                </a:cubicBezTo>
                <a:cubicBezTo>
                  <a:pt x="1319" y="10051"/>
                  <a:pt x="1319" y="10542"/>
                  <a:pt x="1608" y="10845"/>
                </a:cubicBezTo>
                <a:cubicBezTo>
                  <a:pt x="1897" y="11147"/>
                  <a:pt x="2364" y="11147"/>
                  <a:pt x="2653" y="10845"/>
                </a:cubicBezTo>
                <a:cubicBezTo>
                  <a:pt x="2942" y="10542"/>
                  <a:pt x="2942" y="10051"/>
                  <a:pt x="2653" y="9748"/>
                </a:cubicBezTo>
                <a:cubicBezTo>
                  <a:pt x="2509" y="9597"/>
                  <a:pt x="2319" y="9522"/>
                  <a:pt x="2129" y="9522"/>
                </a:cubicBezTo>
                <a:close/>
                <a:moveTo>
                  <a:pt x="17546" y="9522"/>
                </a:moveTo>
                <a:cubicBezTo>
                  <a:pt x="17357" y="9522"/>
                  <a:pt x="17167" y="9597"/>
                  <a:pt x="17022" y="9748"/>
                </a:cubicBezTo>
                <a:cubicBezTo>
                  <a:pt x="16733" y="10051"/>
                  <a:pt x="16733" y="10542"/>
                  <a:pt x="17022" y="10845"/>
                </a:cubicBezTo>
                <a:cubicBezTo>
                  <a:pt x="17311" y="11147"/>
                  <a:pt x="17781" y="11147"/>
                  <a:pt x="18070" y="10845"/>
                </a:cubicBezTo>
                <a:cubicBezTo>
                  <a:pt x="18359" y="10542"/>
                  <a:pt x="18359" y="10051"/>
                  <a:pt x="18070" y="9748"/>
                </a:cubicBezTo>
                <a:cubicBezTo>
                  <a:pt x="17925" y="9597"/>
                  <a:pt x="17736" y="9522"/>
                  <a:pt x="17546" y="9522"/>
                </a:cubicBezTo>
                <a:close/>
                <a:moveTo>
                  <a:pt x="4389" y="15225"/>
                </a:moveTo>
                <a:cubicBezTo>
                  <a:pt x="3980" y="15225"/>
                  <a:pt x="3649" y="15572"/>
                  <a:pt x="3649" y="15999"/>
                </a:cubicBezTo>
                <a:cubicBezTo>
                  <a:pt x="3649" y="16427"/>
                  <a:pt x="3980" y="16774"/>
                  <a:pt x="4389" y="16774"/>
                </a:cubicBezTo>
                <a:cubicBezTo>
                  <a:pt x="4798" y="16774"/>
                  <a:pt x="5129" y="16427"/>
                  <a:pt x="5129" y="15999"/>
                </a:cubicBezTo>
                <a:cubicBezTo>
                  <a:pt x="5129" y="15572"/>
                  <a:pt x="4798" y="15225"/>
                  <a:pt x="4389" y="15225"/>
                </a:cubicBezTo>
                <a:close/>
                <a:moveTo>
                  <a:pt x="15289" y="15225"/>
                </a:moveTo>
                <a:cubicBezTo>
                  <a:pt x="14880" y="15225"/>
                  <a:pt x="14549" y="15572"/>
                  <a:pt x="14549" y="15999"/>
                </a:cubicBezTo>
                <a:cubicBezTo>
                  <a:pt x="14549" y="16427"/>
                  <a:pt x="14880" y="16774"/>
                  <a:pt x="15289" y="16774"/>
                </a:cubicBezTo>
                <a:cubicBezTo>
                  <a:pt x="15698" y="16774"/>
                  <a:pt x="16029" y="16427"/>
                  <a:pt x="16029" y="15999"/>
                </a:cubicBezTo>
                <a:cubicBezTo>
                  <a:pt x="16029" y="15572"/>
                  <a:pt x="15698" y="15225"/>
                  <a:pt x="15289" y="15225"/>
                </a:cubicBezTo>
                <a:close/>
              </a:path>
            </a:pathLst>
          </a:custGeom>
          <a:solidFill>
            <a:srgbClr val="DB3624"/>
          </a:solidFill>
          <a:ln w="12700">
            <a:solidFill>
              <a:srgbClr val="DB3624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433162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1272"/>
          <p:cNvSpPr>
            <a:spLocks noChangeAspect="1"/>
          </p:cNvSpPr>
          <p:nvPr/>
        </p:nvSpPr>
        <p:spPr>
          <a:xfrm>
            <a:off x="6208560" y="2842443"/>
            <a:ext cx="1237564" cy="1237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9" name="Shape 1272"/>
          <p:cNvSpPr>
            <a:spLocks noChangeAspect="1"/>
          </p:cNvSpPr>
          <p:nvPr/>
        </p:nvSpPr>
        <p:spPr>
          <a:xfrm>
            <a:off x="6208560" y="4480275"/>
            <a:ext cx="1237564" cy="1237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303" name="Shape 1303"/>
          <p:cNvSpPr>
            <a:spLocks noGrp="1"/>
          </p:cNvSpPr>
          <p:nvPr>
            <p:ph type="title" idx="4294967295"/>
          </p:nvPr>
        </p:nvSpPr>
        <p:spPr>
          <a:xfrm>
            <a:off x="609941" y="1364740"/>
            <a:ext cx="5853410" cy="45057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554990">
              <a:defRPr sz="6840">
                <a:solidFill>
                  <a:srgbClr val="53585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2565" b="1" dirty="0"/>
              <a:t>Research Design</a:t>
            </a:r>
            <a:endParaRPr sz="2565" b="1" dirty="0"/>
          </a:p>
        </p:txBody>
      </p:sp>
      <p:sp>
        <p:nvSpPr>
          <p:cNvPr id="1308" name="Shape 1308"/>
          <p:cNvSpPr/>
          <p:nvPr/>
        </p:nvSpPr>
        <p:spPr>
          <a:xfrm>
            <a:off x="304800" y="4802229"/>
            <a:ext cx="2895600" cy="807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rgbClr val="53585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1050" dirty="0">
                <a:solidFill>
                  <a:schemeClr val="tx1"/>
                </a:solidFill>
              </a:rPr>
              <a:t>Demographical</a:t>
            </a:r>
            <a:r>
              <a:rPr lang="en-US" sz="1050" dirty="0"/>
              <a:t> Questions</a:t>
            </a:r>
          </a:p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1050" dirty="0"/>
              <a:t>Personality Test – Big Five Inventory</a:t>
            </a:r>
          </a:p>
          <a:p>
            <a:r>
              <a:rPr lang="en-US" sz="1050" dirty="0"/>
              <a:t>	</a:t>
            </a:r>
            <a:r>
              <a:rPr lang="en-US" sz="1050" dirty="0">
                <a:solidFill>
                  <a:srgbClr val="000000"/>
                </a:solidFill>
              </a:rPr>
              <a:t>Football fan’s Identification Scale</a:t>
            </a:r>
          </a:p>
          <a:p>
            <a:r>
              <a:rPr lang="en-US" sz="1050" dirty="0">
                <a:solidFill>
                  <a:srgbClr val="000000"/>
                </a:solidFill>
              </a:rPr>
              <a:t>	Football Supporters Fanatics Scale</a:t>
            </a:r>
          </a:p>
          <a:p>
            <a:pPr lvl="0" algn="ctr">
              <a:defRPr sz="1800">
                <a:solidFill>
                  <a:srgbClr val="000000"/>
                </a:solidFill>
              </a:defRPr>
            </a:pPr>
            <a:endParaRPr sz="1050" dirty="0"/>
          </a:p>
        </p:txBody>
      </p:sp>
      <p:sp>
        <p:nvSpPr>
          <p:cNvPr id="1309" name="Shape 1309"/>
          <p:cNvSpPr/>
          <p:nvPr/>
        </p:nvSpPr>
        <p:spPr>
          <a:xfrm>
            <a:off x="1256122" y="4533247"/>
            <a:ext cx="1049070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3200" b="1" cap="all">
                <a:solidFill>
                  <a:srgbClr val="1293D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lang="en-US" sz="1200" dirty="0">
                <a:solidFill>
                  <a:srgbClr val="4F81BD"/>
                </a:solidFill>
                <a:latin typeface="+mj-lt"/>
              </a:rPr>
              <a:t>QUESTIONNAIRE</a:t>
            </a:r>
            <a:endParaRPr sz="1200" dirty="0">
              <a:solidFill>
                <a:srgbClr val="4F81BD"/>
              </a:solidFill>
              <a:latin typeface="+mj-lt"/>
            </a:endParaRPr>
          </a:p>
        </p:txBody>
      </p:sp>
      <p:sp>
        <p:nvSpPr>
          <p:cNvPr id="21" name="Shape 133"/>
          <p:cNvSpPr>
            <a:spLocks noChangeAspect="1"/>
          </p:cNvSpPr>
          <p:nvPr/>
        </p:nvSpPr>
        <p:spPr>
          <a:xfrm>
            <a:off x="1256122" y="2904872"/>
            <a:ext cx="958172" cy="1158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4" y="0"/>
                </a:moveTo>
                <a:lnTo>
                  <a:pt x="4454" y="996"/>
                </a:lnTo>
                <a:lnTo>
                  <a:pt x="20254" y="996"/>
                </a:lnTo>
                <a:lnTo>
                  <a:pt x="20254" y="18230"/>
                </a:lnTo>
                <a:lnTo>
                  <a:pt x="21600" y="18230"/>
                </a:lnTo>
                <a:lnTo>
                  <a:pt x="21600" y="0"/>
                </a:lnTo>
                <a:lnTo>
                  <a:pt x="4454" y="0"/>
                </a:lnTo>
                <a:close/>
                <a:moveTo>
                  <a:pt x="2252" y="1685"/>
                </a:moveTo>
                <a:lnTo>
                  <a:pt x="2252" y="2681"/>
                </a:lnTo>
                <a:lnTo>
                  <a:pt x="18052" y="2681"/>
                </a:lnTo>
                <a:lnTo>
                  <a:pt x="18052" y="19915"/>
                </a:lnTo>
                <a:lnTo>
                  <a:pt x="19397" y="19915"/>
                </a:lnTo>
                <a:lnTo>
                  <a:pt x="19397" y="1685"/>
                </a:lnTo>
                <a:lnTo>
                  <a:pt x="2252" y="1685"/>
                </a:lnTo>
                <a:close/>
                <a:moveTo>
                  <a:pt x="0" y="3370"/>
                </a:moveTo>
                <a:lnTo>
                  <a:pt x="0" y="21600"/>
                </a:lnTo>
                <a:lnTo>
                  <a:pt x="17146" y="21600"/>
                </a:lnTo>
                <a:lnTo>
                  <a:pt x="17146" y="9297"/>
                </a:lnTo>
                <a:lnTo>
                  <a:pt x="15736" y="8131"/>
                </a:lnTo>
                <a:lnTo>
                  <a:pt x="15736" y="8138"/>
                </a:lnTo>
                <a:lnTo>
                  <a:pt x="11195" y="4383"/>
                </a:lnTo>
                <a:lnTo>
                  <a:pt x="11204" y="4383"/>
                </a:lnTo>
                <a:lnTo>
                  <a:pt x="9979" y="3370"/>
                </a:lnTo>
                <a:lnTo>
                  <a:pt x="0" y="3370"/>
                </a:lnTo>
                <a:close/>
                <a:moveTo>
                  <a:pt x="1407" y="4383"/>
                </a:moveTo>
                <a:lnTo>
                  <a:pt x="10321" y="4383"/>
                </a:lnTo>
                <a:lnTo>
                  <a:pt x="10321" y="8576"/>
                </a:lnTo>
                <a:lnTo>
                  <a:pt x="15736" y="8576"/>
                </a:lnTo>
                <a:lnTo>
                  <a:pt x="15736" y="20588"/>
                </a:lnTo>
                <a:lnTo>
                  <a:pt x="1407" y="20588"/>
                </a:lnTo>
                <a:lnTo>
                  <a:pt x="1407" y="4383"/>
                </a:lnTo>
                <a:close/>
                <a:moveTo>
                  <a:pt x="3470" y="10154"/>
                </a:moveTo>
                <a:lnTo>
                  <a:pt x="3470" y="11030"/>
                </a:lnTo>
                <a:lnTo>
                  <a:pt x="13675" y="11030"/>
                </a:lnTo>
                <a:lnTo>
                  <a:pt x="13675" y="10154"/>
                </a:lnTo>
                <a:lnTo>
                  <a:pt x="3470" y="10154"/>
                </a:lnTo>
                <a:close/>
                <a:moveTo>
                  <a:pt x="3470" y="12610"/>
                </a:moveTo>
                <a:lnTo>
                  <a:pt x="3470" y="13483"/>
                </a:lnTo>
                <a:lnTo>
                  <a:pt x="13675" y="13483"/>
                </a:lnTo>
                <a:lnTo>
                  <a:pt x="13675" y="12610"/>
                </a:lnTo>
                <a:lnTo>
                  <a:pt x="3470" y="12610"/>
                </a:lnTo>
                <a:close/>
                <a:moveTo>
                  <a:pt x="3470" y="15063"/>
                </a:moveTo>
                <a:lnTo>
                  <a:pt x="3470" y="15937"/>
                </a:lnTo>
                <a:lnTo>
                  <a:pt x="13675" y="15937"/>
                </a:lnTo>
                <a:lnTo>
                  <a:pt x="13675" y="15063"/>
                </a:lnTo>
                <a:lnTo>
                  <a:pt x="3470" y="15063"/>
                </a:lnTo>
                <a:close/>
                <a:moveTo>
                  <a:pt x="3470" y="17516"/>
                </a:moveTo>
                <a:lnTo>
                  <a:pt x="3470" y="18390"/>
                </a:lnTo>
                <a:lnTo>
                  <a:pt x="13675" y="18390"/>
                </a:lnTo>
                <a:lnTo>
                  <a:pt x="13675" y="17516"/>
                </a:lnTo>
                <a:lnTo>
                  <a:pt x="3470" y="17516"/>
                </a:lnTo>
                <a:close/>
              </a:path>
            </a:pathLst>
          </a:custGeom>
          <a:solidFill>
            <a:srgbClr val="1293DB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 sz="1200">
              <a:solidFill>
                <a:srgbClr val="FFFFFF"/>
              </a:solidFill>
            </a:endParaRPr>
          </a:p>
        </p:txBody>
      </p:sp>
      <p:sp>
        <p:nvSpPr>
          <p:cNvPr id="24" name="Shape 1308"/>
          <p:cNvSpPr/>
          <p:nvPr/>
        </p:nvSpPr>
        <p:spPr>
          <a:xfrm>
            <a:off x="7340350" y="1842067"/>
            <a:ext cx="1794732" cy="161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defRPr>
                <a:solidFill>
                  <a:srgbClr val="53585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1050" dirty="0"/>
              <a:t>Attachment</a:t>
            </a:r>
            <a:endParaRPr sz="1050" dirty="0"/>
          </a:p>
        </p:txBody>
      </p:sp>
      <p:sp>
        <p:nvSpPr>
          <p:cNvPr id="25" name="Shape 1309"/>
          <p:cNvSpPr/>
          <p:nvPr/>
        </p:nvSpPr>
        <p:spPr>
          <a:xfrm>
            <a:off x="8075813" y="1611802"/>
            <a:ext cx="397795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3200" b="1" cap="all">
                <a:solidFill>
                  <a:srgbClr val="1293D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lang="en-US" sz="1200" dirty="0">
                <a:solidFill>
                  <a:srgbClr val="00B050"/>
                </a:solidFill>
                <a:latin typeface="+mj-lt"/>
              </a:rPr>
              <a:t>VIDEO</a:t>
            </a:r>
            <a:endParaRPr sz="12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29" name="Shape 1308"/>
          <p:cNvSpPr/>
          <p:nvPr/>
        </p:nvSpPr>
        <p:spPr>
          <a:xfrm>
            <a:off x="3557175" y="4775892"/>
            <a:ext cx="1794732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defRPr>
                <a:solidFill>
                  <a:srgbClr val="53585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1050" dirty="0"/>
              <a:t>Galvanic Conduct</a:t>
            </a:r>
          </a:p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1050" dirty="0"/>
              <a:t>ECG</a:t>
            </a:r>
            <a:endParaRPr sz="1050" dirty="0"/>
          </a:p>
        </p:txBody>
      </p:sp>
      <p:sp>
        <p:nvSpPr>
          <p:cNvPr id="30" name="Shape 1309"/>
          <p:cNvSpPr/>
          <p:nvPr/>
        </p:nvSpPr>
        <p:spPr>
          <a:xfrm>
            <a:off x="4255679" y="4542327"/>
            <a:ext cx="324608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3200" b="1" cap="all">
                <a:solidFill>
                  <a:srgbClr val="1293D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lang="en-US" sz="1200" dirty="0">
                <a:solidFill>
                  <a:srgbClr val="C0504D"/>
                </a:solidFill>
                <a:latin typeface="+mj-lt"/>
              </a:rPr>
              <a:t>FMRI</a:t>
            </a:r>
            <a:endParaRPr sz="1200" dirty="0">
              <a:solidFill>
                <a:srgbClr val="C0504D"/>
              </a:solidFill>
              <a:latin typeface="+mj-lt"/>
            </a:endParaRPr>
          </a:p>
        </p:txBody>
      </p:sp>
      <p:sp>
        <p:nvSpPr>
          <p:cNvPr id="31" name="Shape 1272"/>
          <p:cNvSpPr>
            <a:spLocks noChangeAspect="1"/>
          </p:cNvSpPr>
          <p:nvPr/>
        </p:nvSpPr>
        <p:spPr>
          <a:xfrm>
            <a:off x="6208560" y="1257781"/>
            <a:ext cx="1237564" cy="1237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4" name="Shape 443"/>
          <p:cNvSpPr>
            <a:spLocks noChangeAspect="1"/>
          </p:cNvSpPr>
          <p:nvPr/>
        </p:nvSpPr>
        <p:spPr>
          <a:xfrm>
            <a:off x="6474174" y="1482821"/>
            <a:ext cx="759383" cy="646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3" h="21600" extrusionOk="0">
                <a:moveTo>
                  <a:pt x="11924" y="0"/>
                </a:moveTo>
                <a:cubicBezTo>
                  <a:pt x="10726" y="0"/>
                  <a:pt x="9529" y="545"/>
                  <a:pt x="8615" y="1634"/>
                </a:cubicBezTo>
                <a:cubicBezTo>
                  <a:pt x="6787" y="3813"/>
                  <a:pt x="6787" y="7344"/>
                  <a:pt x="8615" y="9522"/>
                </a:cubicBezTo>
                <a:cubicBezTo>
                  <a:pt x="8936" y="9905"/>
                  <a:pt x="9299" y="10195"/>
                  <a:pt x="9678" y="10444"/>
                </a:cubicBezTo>
                <a:lnTo>
                  <a:pt x="5239" y="10444"/>
                </a:lnTo>
                <a:cubicBezTo>
                  <a:pt x="5403" y="10309"/>
                  <a:pt x="5562" y="10163"/>
                  <a:pt x="5708" y="9989"/>
                </a:cubicBezTo>
                <a:cubicBezTo>
                  <a:pt x="7014" y="8432"/>
                  <a:pt x="7014" y="5905"/>
                  <a:pt x="5708" y="4348"/>
                </a:cubicBezTo>
                <a:cubicBezTo>
                  <a:pt x="4402" y="2791"/>
                  <a:pt x="2285" y="2791"/>
                  <a:pt x="979" y="4348"/>
                </a:cubicBezTo>
                <a:cubicBezTo>
                  <a:pt x="-327" y="5905"/>
                  <a:pt x="-327" y="8432"/>
                  <a:pt x="979" y="9989"/>
                </a:cubicBezTo>
                <a:cubicBezTo>
                  <a:pt x="1125" y="10163"/>
                  <a:pt x="1284" y="10309"/>
                  <a:pt x="1448" y="10444"/>
                </a:cubicBezTo>
                <a:cubicBezTo>
                  <a:pt x="648" y="10446"/>
                  <a:pt x="0" y="11219"/>
                  <a:pt x="0" y="12174"/>
                </a:cubicBezTo>
                <a:lnTo>
                  <a:pt x="0" y="19870"/>
                </a:lnTo>
                <a:cubicBezTo>
                  <a:pt x="0" y="20826"/>
                  <a:pt x="650" y="21600"/>
                  <a:pt x="1451" y="21600"/>
                </a:cubicBezTo>
                <a:lnTo>
                  <a:pt x="14204" y="21600"/>
                </a:lnTo>
                <a:cubicBezTo>
                  <a:pt x="15006" y="21600"/>
                  <a:pt x="15656" y="20826"/>
                  <a:pt x="15656" y="19870"/>
                </a:cubicBezTo>
                <a:lnTo>
                  <a:pt x="15656" y="18832"/>
                </a:lnTo>
                <a:lnTo>
                  <a:pt x="20304" y="21600"/>
                </a:lnTo>
                <a:lnTo>
                  <a:pt x="20304" y="10519"/>
                </a:lnTo>
                <a:lnTo>
                  <a:pt x="15656" y="13291"/>
                </a:lnTo>
                <a:lnTo>
                  <a:pt x="15656" y="12174"/>
                </a:lnTo>
                <a:cubicBezTo>
                  <a:pt x="15656" y="11218"/>
                  <a:pt x="15006" y="10444"/>
                  <a:pt x="14204" y="10444"/>
                </a:cubicBezTo>
                <a:lnTo>
                  <a:pt x="14166" y="10444"/>
                </a:lnTo>
                <a:cubicBezTo>
                  <a:pt x="14545" y="10195"/>
                  <a:pt x="14911" y="9905"/>
                  <a:pt x="15232" y="9522"/>
                </a:cubicBezTo>
                <a:cubicBezTo>
                  <a:pt x="17060" y="7344"/>
                  <a:pt x="17060" y="3813"/>
                  <a:pt x="15232" y="1634"/>
                </a:cubicBezTo>
                <a:cubicBezTo>
                  <a:pt x="14319" y="545"/>
                  <a:pt x="13121" y="0"/>
                  <a:pt x="11924" y="0"/>
                </a:cubicBezTo>
                <a:close/>
                <a:moveTo>
                  <a:pt x="20570" y="10444"/>
                </a:moveTo>
                <a:lnTo>
                  <a:pt x="20570" y="21600"/>
                </a:lnTo>
                <a:cubicBezTo>
                  <a:pt x="20958" y="21600"/>
                  <a:pt x="21273" y="21224"/>
                  <a:pt x="21273" y="20762"/>
                </a:cubicBezTo>
                <a:lnTo>
                  <a:pt x="21273" y="11282"/>
                </a:lnTo>
                <a:cubicBezTo>
                  <a:pt x="21273" y="10819"/>
                  <a:pt x="20958" y="10444"/>
                  <a:pt x="20570" y="10444"/>
                </a:cubicBezTo>
                <a:close/>
                <a:moveTo>
                  <a:pt x="1833" y="11448"/>
                </a:moveTo>
                <a:lnTo>
                  <a:pt x="2196" y="11448"/>
                </a:lnTo>
                <a:cubicBezTo>
                  <a:pt x="1627" y="11448"/>
                  <a:pt x="1165" y="12082"/>
                  <a:pt x="1165" y="12866"/>
                </a:cubicBezTo>
                <a:lnTo>
                  <a:pt x="1165" y="19174"/>
                </a:lnTo>
                <a:cubicBezTo>
                  <a:pt x="1165" y="19957"/>
                  <a:pt x="1627" y="20599"/>
                  <a:pt x="2196" y="20599"/>
                </a:cubicBezTo>
                <a:lnTo>
                  <a:pt x="1833" y="20599"/>
                </a:lnTo>
                <a:cubicBezTo>
                  <a:pt x="1263" y="20599"/>
                  <a:pt x="801" y="19957"/>
                  <a:pt x="801" y="19174"/>
                </a:cubicBezTo>
                <a:lnTo>
                  <a:pt x="801" y="12866"/>
                </a:lnTo>
                <a:cubicBezTo>
                  <a:pt x="801" y="12082"/>
                  <a:pt x="1263" y="11448"/>
                  <a:pt x="1833" y="11448"/>
                </a:cubicBezTo>
                <a:close/>
              </a:path>
            </a:pathLst>
          </a:custGeom>
          <a:solidFill>
            <a:srgbClr val="00B050"/>
          </a:solidFill>
          <a:ln w="12700">
            <a:solidFill>
              <a:srgbClr val="00B050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6" name="Shape 1272"/>
          <p:cNvSpPr>
            <a:spLocks noChangeAspect="1"/>
          </p:cNvSpPr>
          <p:nvPr/>
        </p:nvSpPr>
        <p:spPr>
          <a:xfrm>
            <a:off x="748739" y="2517664"/>
            <a:ext cx="1931104" cy="1931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8100" cmpd="sng">
            <a:solidFill>
              <a:srgbClr val="1293D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sz="3200">
              <a:solidFill>
                <a:srgbClr val="FFFFFF"/>
              </a:solidFill>
            </a:endParaRPr>
          </a:p>
        </p:txBody>
      </p:sp>
      <p:sp>
        <p:nvSpPr>
          <p:cNvPr id="28" name="Shape 70"/>
          <p:cNvSpPr>
            <a:spLocks noChangeAspect="1"/>
          </p:cNvSpPr>
          <p:nvPr/>
        </p:nvSpPr>
        <p:spPr>
          <a:xfrm>
            <a:off x="3881779" y="2903649"/>
            <a:ext cx="1001838" cy="1069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99" h="21595" extrusionOk="0">
                <a:moveTo>
                  <a:pt x="11513" y="0"/>
                </a:moveTo>
                <a:cubicBezTo>
                  <a:pt x="10056" y="3"/>
                  <a:pt x="8583" y="197"/>
                  <a:pt x="7194" y="565"/>
                </a:cubicBezTo>
                <a:cubicBezTo>
                  <a:pt x="4396" y="1307"/>
                  <a:pt x="1842" y="2946"/>
                  <a:pt x="1763" y="5546"/>
                </a:cubicBezTo>
                <a:cubicBezTo>
                  <a:pt x="1737" y="6408"/>
                  <a:pt x="2093" y="7291"/>
                  <a:pt x="1757" y="8108"/>
                </a:cubicBezTo>
                <a:cubicBezTo>
                  <a:pt x="1434" y="8894"/>
                  <a:pt x="575" y="9397"/>
                  <a:pt x="153" y="10136"/>
                </a:cubicBezTo>
                <a:cubicBezTo>
                  <a:pt x="-24" y="10446"/>
                  <a:pt x="-89" y="10821"/>
                  <a:pt x="186" y="11046"/>
                </a:cubicBezTo>
                <a:cubicBezTo>
                  <a:pt x="551" y="11344"/>
                  <a:pt x="1338" y="11056"/>
                  <a:pt x="1521" y="11546"/>
                </a:cubicBezTo>
                <a:cubicBezTo>
                  <a:pt x="1679" y="11964"/>
                  <a:pt x="1027" y="12209"/>
                  <a:pt x="1003" y="12608"/>
                </a:cubicBezTo>
                <a:cubicBezTo>
                  <a:pt x="986" y="12873"/>
                  <a:pt x="1229" y="13096"/>
                  <a:pt x="1527" y="13084"/>
                </a:cubicBezTo>
                <a:cubicBezTo>
                  <a:pt x="1351" y="13053"/>
                  <a:pt x="1183" y="13162"/>
                  <a:pt x="1162" y="13321"/>
                </a:cubicBezTo>
                <a:cubicBezTo>
                  <a:pt x="1145" y="13449"/>
                  <a:pt x="1224" y="13560"/>
                  <a:pt x="1327" y="13636"/>
                </a:cubicBezTo>
                <a:cubicBezTo>
                  <a:pt x="1419" y="13705"/>
                  <a:pt x="1532" y="13744"/>
                  <a:pt x="1634" y="13813"/>
                </a:cubicBezTo>
                <a:cubicBezTo>
                  <a:pt x="2387" y="14320"/>
                  <a:pt x="1658" y="15314"/>
                  <a:pt x="2052" y="15982"/>
                </a:cubicBezTo>
                <a:cubicBezTo>
                  <a:pt x="2295" y="16393"/>
                  <a:pt x="2744" y="16534"/>
                  <a:pt x="3226" y="16598"/>
                </a:cubicBezTo>
                <a:cubicBezTo>
                  <a:pt x="4962" y="16830"/>
                  <a:pt x="6933" y="16023"/>
                  <a:pt x="8235" y="16956"/>
                </a:cubicBezTo>
                <a:cubicBezTo>
                  <a:pt x="9006" y="17508"/>
                  <a:pt x="9240" y="18373"/>
                  <a:pt x="9417" y="19175"/>
                </a:cubicBezTo>
                <a:cubicBezTo>
                  <a:pt x="9591" y="19964"/>
                  <a:pt x="9721" y="20767"/>
                  <a:pt x="9818" y="21595"/>
                </a:cubicBezTo>
                <a:lnTo>
                  <a:pt x="18931" y="21595"/>
                </a:lnTo>
                <a:cubicBezTo>
                  <a:pt x="18511" y="20719"/>
                  <a:pt x="18119" y="19837"/>
                  <a:pt x="17764" y="18944"/>
                </a:cubicBezTo>
                <a:cubicBezTo>
                  <a:pt x="17495" y="18268"/>
                  <a:pt x="17293" y="17545"/>
                  <a:pt x="17263" y="16871"/>
                </a:cubicBezTo>
                <a:cubicBezTo>
                  <a:pt x="17247" y="16516"/>
                  <a:pt x="17290" y="16156"/>
                  <a:pt x="17469" y="15838"/>
                </a:cubicBezTo>
                <a:cubicBezTo>
                  <a:pt x="17641" y="15532"/>
                  <a:pt x="17927" y="15295"/>
                  <a:pt x="18191" y="15049"/>
                </a:cubicBezTo>
                <a:cubicBezTo>
                  <a:pt x="19090" y="14211"/>
                  <a:pt x="19777" y="13217"/>
                  <a:pt x="20279" y="12148"/>
                </a:cubicBezTo>
                <a:cubicBezTo>
                  <a:pt x="21245" y="10086"/>
                  <a:pt x="21511" y="7794"/>
                  <a:pt x="20783" y="5657"/>
                </a:cubicBezTo>
                <a:cubicBezTo>
                  <a:pt x="20166" y="3845"/>
                  <a:pt x="18945" y="2337"/>
                  <a:pt x="17268" y="1362"/>
                </a:cubicBezTo>
                <a:cubicBezTo>
                  <a:pt x="15543" y="359"/>
                  <a:pt x="13531" y="-5"/>
                  <a:pt x="11513" y="0"/>
                </a:cubicBezTo>
                <a:close/>
                <a:moveTo>
                  <a:pt x="9514" y="1570"/>
                </a:moveTo>
                <a:cubicBezTo>
                  <a:pt x="10620" y="1483"/>
                  <a:pt x="11682" y="2099"/>
                  <a:pt x="12012" y="3085"/>
                </a:cubicBezTo>
                <a:cubicBezTo>
                  <a:pt x="12178" y="3584"/>
                  <a:pt x="12118" y="4091"/>
                  <a:pt x="11903" y="4534"/>
                </a:cubicBezTo>
                <a:lnTo>
                  <a:pt x="13412" y="5262"/>
                </a:lnTo>
                <a:cubicBezTo>
                  <a:pt x="13613" y="5013"/>
                  <a:pt x="13897" y="4817"/>
                  <a:pt x="14252" y="4723"/>
                </a:cubicBezTo>
                <a:cubicBezTo>
                  <a:pt x="14567" y="4639"/>
                  <a:pt x="14888" y="4646"/>
                  <a:pt x="15181" y="4726"/>
                </a:cubicBezTo>
                <a:lnTo>
                  <a:pt x="15544" y="3821"/>
                </a:lnTo>
                <a:cubicBezTo>
                  <a:pt x="15361" y="3727"/>
                  <a:pt x="15207" y="3585"/>
                  <a:pt x="15110" y="3403"/>
                </a:cubicBezTo>
                <a:cubicBezTo>
                  <a:pt x="14857" y="2926"/>
                  <a:pt x="15085" y="2354"/>
                  <a:pt x="15620" y="2127"/>
                </a:cubicBezTo>
                <a:cubicBezTo>
                  <a:pt x="16155" y="1901"/>
                  <a:pt x="16797" y="2105"/>
                  <a:pt x="17050" y="2582"/>
                </a:cubicBezTo>
                <a:cubicBezTo>
                  <a:pt x="17177" y="2821"/>
                  <a:pt x="17184" y="3083"/>
                  <a:pt x="17092" y="3313"/>
                </a:cubicBezTo>
                <a:cubicBezTo>
                  <a:pt x="16999" y="3544"/>
                  <a:pt x="16808" y="3745"/>
                  <a:pt x="16540" y="3858"/>
                </a:cubicBezTo>
                <a:cubicBezTo>
                  <a:pt x="16345" y="3940"/>
                  <a:pt x="16135" y="3964"/>
                  <a:pt x="15936" y="3939"/>
                </a:cubicBezTo>
                <a:lnTo>
                  <a:pt x="15558" y="4884"/>
                </a:lnTo>
                <a:cubicBezTo>
                  <a:pt x="15882" y="5062"/>
                  <a:pt x="16140" y="5337"/>
                  <a:pt x="16257" y="5688"/>
                </a:cubicBezTo>
                <a:cubicBezTo>
                  <a:pt x="16443" y="6244"/>
                  <a:pt x="16231" y="6818"/>
                  <a:pt x="15774" y="7177"/>
                </a:cubicBezTo>
                <a:lnTo>
                  <a:pt x="16354" y="7929"/>
                </a:lnTo>
                <a:cubicBezTo>
                  <a:pt x="16537" y="7863"/>
                  <a:pt x="16745" y="7840"/>
                  <a:pt x="16953" y="7874"/>
                </a:cubicBezTo>
                <a:cubicBezTo>
                  <a:pt x="17535" y="7970"/>
                  <a:pt x="17921" y="8470"/>
                  <a:pt x="17814" y="8989"/>
                </a:cubicBezTo>
                <a:cubicBezTo>
                  <a:pt x="17707" y="9509"/>
                  <a:pt x="17146" y="9850"/>
                  <a:pt x="16564" y="9754"/>
                </a:cubicBezTo>
                <a:cubicBezTo>
                  <a:pt x="16273" y="9707"/>
                  <a:pt x="16030" y="9559"/>
                  <a:pt x="15874" y="9357"/>
                </a:cubicBezTo>
                <a:cubicBezTo>
                  <a:pt x="15791" y="9250"/>
                  <a:pt x="15735" y="9129"/>
                  <a:pt x="15706" y="9000"/>
                </a:cubicBezTo>
                <a:lnTo>
                  <a:pt x="13035" y="9000"/>
                </a:lnTo>
                <a:cubicBezTo>
                  <a:pt x="12995" y="9180"/>
                  <a:pt x="12896" y="9352"/>
                  <a:pt x="12740" y="9491"/>
                </a:cubicBezTo>
                <a:cubicBezTo>
                  <a:pt x="12321" y="9865"/>
                  <a:pt x="11643" y="9865"/>
                  <a:pt x="11224" y="9491"/>
                </a:cubicBezTo>
                <a:cubicBezTo>
                  <a:pt x="10806" y="9118"/>
                  <a:pt x="10806" y="8510"/>
                  <a:pt x="11224" y="8137"/>
                </a:cubicBezTo>
                <a:cubicBezTo>
                  <a:pt x="11434" y="7950"/>
                  <a:pt x="11708" y="7858"/>
                  <a:pt x="11982" y="7858"/>
                </a:cubicBezTo>
                <a:cubicBezTo>
                  <a:pt x="12256" y="7858"/>
                  <a:pt x="12530" y="7950"/>
                  <a:pt x="12740" y="8137"/>
                </a:cubicBezTo>
                <a:cubicBezTo>
                  <a:pt x="12896" y="8277"/>
                  <a:pt x="12995" y="8448"/>
                  <a:pt x="13035" y="8629"/>
                </a:cubicBezTo>
                <a:lnTo>
                  <a:pt x="15706" y="8629"/>
                </a:lnTo>
                <a:cubicBezTo>
                  <a:pt x="15749" y="8432"/>
                  <a:pt x="15859" y="8262"/>
                  <a:pt x="16010" y="8132"/>
                </a:cubicBezTo>
                <a:lnTo>
                  <a:pt x="15432" y="7382"/>
                </a:lnTo>
                <a:cubicBezTo>
                  <a:pt x="15349" y="7419"/>
                  <a:pt x="15264" y="7452"/>
                  <a:pt x="15172" y="7477"/>
                </a:cubicBezTo>
                <a:cubicBezTo>
                  <a:pt x="14746" y="7590"/>
                  <a:pt x="14308" y="7539"/>
                  <a:pt x="13946" y="7364"/>
                </a:cubicBezTo>
                <a:cubicBezTo>
                  <a:pt x="13583" y="7189"/>
                  <a:pt x="13294" y="6892"/>
                  <a:pt x="13167" y="6512"/>
                </a:cubicBezTo>
                <a:cubicBezTo>
                  <a:pt x="13062" y="6195"/>
                  <a:pt x="13091" y="5872"/>
                  <a:pt x="13215" y="5586"/>
                </a:cubicBezTo>
                <a:lnTo>
                  <a:pt x="11705" y="4857"/>
                </a:lnTo>
                <a:cubicBezTo>
                  <a:pt x="11407" y="5261"/>
                  <a:pt x="10965" y="5584"/>
                  <a:pt x="10405" y="5733"/>
                </a:cubicBezTo>
                <a:cubicBezTo>
                  <a:pt x="9858" y="5878"/>
                  <a:pt x="9301" y="5830"/>
                  <a:pt x="8813" y="5649"/>
                </a:cubicBezTo>
                <a:lnTo>
                  <a:pt x="7922" y="7119"/>
                </a:lnTo>
                <a:cubicBezTo>
                  <a:pt x="8067" y="7234"/>
                  <a:pt x="8181" y="7381"/>
                  <a:pt x="8241" y="7558"/>
                </a:cubicBezTo>
                <a:cubicBezTo>
                  <a:pt x="8410" y="8065"/>
                  <a:pt x="8086" y="8599"/>
                  <a:pt x="7518" y="8750"/>
                </a:cubicBezTo>
                <a:cubicBezTo>
                  <a:pt x="7235" y="8825"/>
                  <a:pt x="6943" y="8790"/>
                  <a:pt x="6702" y="8674"/>
                </a:cubicBezTo>
                <a:cubicBezTo>
                  <a:pt x="6460" y="8557"/>
                  <a:pt x="6270" y="8359"/>
                  <a:pt x="6186" y="8105"/>
                </a:cubicBezTo>
                <a:cubicBezTo>
                  <a:pt x="6017" y="7599"/>
                  <a:pt x="6338" y="7065"/>
                  <a:pt x="6905" y="6914"/>
                </a:cubicBezTo>
                <a:cubicBezTo>
                  <a:pt x="7131" y="6854"/>
                  <a:pt x="7362" y="6867"/>
                  <a:pt x="7568" y="6932"/>
                </a:cubicBezTo>
                <a:lnTo>
                  <a:pt x="8447" y="5481"/>
                </a:lnTo>
                <a:cubicBezTo>
                  <a:pt x="7979" y="5215"/>
                  <a:pt x="7607" y="4811"/>
                  <a:pt x="7436" y="4300"/>
                </a:cubicBezTo>
                <a:cubicBezTo>
                  <a:pt x="7060" y="3173"/>
                  <a:pt x="7777" y="1987"/>
                  <a:pt x="9040" y="1651"/>
                </a:cubicBezTo>
                <a:cubicBezTo>
                  <a:pt x="9198" y="1609"/>
                  <a:pt x="9356" y="1582"/>
                  <a:pt x="9514" y="1570"/>
                </a:cubicBezTo>
                <a:close/>
                <a:moveTo>
                  <a:pt x="9550" y="1938"/>
                </a:moveTo>
                <a:cubicBezTo>
                  <a:pt x="9419" y="1948"/>
                  <a:pt x="9288" y="1972"/>
                  <a:pt x="9158" y="2006"/>
                </a:cubicBezTo>
                <a:cubicBezTo>
                  <a:pt x="8113" y="2284"/>
                  <a:pt x="7520" y="3263"/>
                  <a:pt x="7831" y="4195"/>
                </a:cubicBezTo>
                <a:cubicBezTo>
                  <a:pt x="7986" y="4660"/>
                  <a:pt x="8339" y="5024"/>
                  <a:pt x="8783" y="5239"/>
                </a:cubicBezTo>
                <a:cubicBezTo>
                  <a:pt x="9227" y="5453"/>
                  <a:pt x="9765" y="5519"/>
                  <a:pt x="10287" y="5381"/>
                </a:cubicBezTo>
                <a:cubicBezTo>
                  <a:pt x="11331" y="5103"/>
                  <a:pt x="11925" y="4121"/>
                  <a:pt x="11614" y="3190"/>
                </a:cubicBezTo>
                <a:cubicBezTo>
                  <a:pt x="11341" y="2375"/>
                  <a:pt x="10464" y="1866"/>
                  <a:pt x="9550" y="1938"/>
                </a:cubicBezTo>
                <a:close/>
                <a:moveTo>
                  <a:pt x="16054" y="2403"/>
                </a:moveTo>
                <a:cubicBezTo>
                  <a:pt x="15968" y="2407"/>
                  <a:pt x="15882" y="2427"/>
                  <a:pt x="15800" y="2461"/>
                </a:cubicBezTo>
                <a:cubicBezTo>
                  <a:pt x="15471" y="2600"/>
                  <a:pt x="15329" y="2952"/>
                  <a:pt x="15485" y="3245"/>
                </a:cubicBezTo>
                <a:cubicBezTo>
                  <a:pt x="15641" y="3538"/>
                  <a:pt x="16035" y="3663"/>
                  <a:pt x="16363" y="3524"/>
                </a:cubicBezTo>
                <a:cubicBezTo>
                  <a:pt x="16528" y="3454"/>
                  <a:pt x="16646" y="3331"/>
                  <a:pt x="16702" y="3190"/>
                </a:cubicBezTo>
                <a:cubicBezTo>
                  <a:pt x="16759" y="3048"/>
                  <a:pt x="16754" y="2887"/>
                  <a:pt x="16676" y="2740"/>
                </a:cubicBezTo>
                <a:cubicBezTo>
                  <a:pt x="16559" y="2520"/>
                  <a:pt x="16310" y="2394"/>
                  <a:pt x="16054" y="2403"/>
                </a:cubicBezTo>
                <a:close/>
                <a:moveTo>
                  <a:pt x="14609" y="5036"/>
                </a:moveTo>
                <a:cubicBezTo>
                  <a:pt x="14530" y="5042"/>
                  <a:pt x="14450" y="5055"/>
                  <a:pt x="14370" y="5076"/>
                </a:cubicBezTo>
                <a:cubicBezTo>
                  <a:pt x="13736" y="5244"/>
                  <a:pt x="13376" y="5841"/>
                  <a:pt x="13565" y="6406"/>
                </a:cubicBezTo>
                <a:cubicBezTo>
                  <a:pt x="13660" y="6689"/>
                  <a:pt x="13874" y="6910"/>
                  <a:pt x="14143" y="7040"/>
                </a:cubicBezTo>
                <a:cubicBezTo>
                  <a:pt x="14413" y="7170"/>
                  <a:pt x="14737" y="7209"/>
                  <a:pt x="15054" y="7124"/>
                </a:cubicBezTo>
                <a:cubicBezTo>
                  <a:pt x="15688" y="6956"/>
                  <a:pt x="16048" y="6359"/>
                  <a:pt x="15859" y="5794"/>
                </a:cubicBezTo>
                <a:cubicBezTo>
                  <a:pt x="15694" y="5299"/>
                  <a:pt x="15164" y="4993"/>
                  <a:pt x="14609" y="5036"/>
                </a:cubicBezTo>
                <a:close/>
                <a:moveTo>
                  <a:pt x="7156" y="7245"/>
                </a:moveTo>
                <a:cubicBezTo>
                  <a:pt x="7112" y="7249"/>
                  <a:pt x="7067" y="7257"/>
                  <a:pt x="7023" y="7269"/>
                </a:cubicBezTo>
                <a:cubicBezTo>
                  <a:pt x="6674" y="7362"/>
                  <a:pt x="6477" y="7689"/>
                  <a:pt x="6581" y="8000"/>
                </a:cubicBezTo>
                <a:cubicBezTo>
                  <a:pt x="6633" y="8156"/>
                  <a:pt x="6748" y="8276"/>
                  <a:pt x="6896" y="8347"/>
                </a:cubicBezTo>
                <a:cubicBezTo>
                  <a:pt x="7045" y="8419"/>
                  <a:pt x="7226" y="8441"/>
                  <a:pt x="7400" y="8395"/>
                </a:cubicBezTo>
                <a:cubicBezTo>
                  <a:pt x="7749" y="8302"/>
                  <a:pt x="7947" y="7975"/>
                  <a:pt x="7843" y="7664"/>
                </a:cubicBezTo>
                <a:cubicBezTo>
                  <a:pt x="7752" y="7391"/>
                  <a:pt x="7461" y="7222"/>
                  <a:pt x="7156" y="7245"/>
                </a:cubicBezTo>
                <a:close/>
                <a:moveTo>
                  <a:pt x="11982" y="8226"/>
                </a:moveTo>
                <a:cubicBezTo>
                  <a:pt x="11814" y="8226"/>
                  <a:pt x="11645" y="8283"/>
                  <a:pt x="11516" y="8397"/>
                </a:cubicBezTo>
                <a:cubicBezTo>
                  <a:pt x="11259" y="8627"/>
                  <a:pt x="11259" y="9002"/>
                  <a:pt x="11516" y="9231"/>
                </a:cubicBezTo>
                <a:cubicBezTo>
                  <a:pt x="11773" y="9461"/>
                  <a:pt x="12191" y="9461"/>
                  <a:pt x="12448" y="9231"/>
                </a:cubicBezTo>
                <a:cubicBezTo>
                  <a:pt x="12705" y="9002"/>
                  <a:pt x="12705" y="8627"/>
                  <a:pt x="12448" y="8397"/>
                </a:cubicBezTo>
                <a:cubicBezTo>
                  <a:pt x="12319" y="8283"/>
                  <a:pt x="12151" y="8226"/>
                  <a:pt x="11982" y="8226"/>
                </a:cubicBezTo>
                <a:close/>
                <a:moveTo>
                  <a:pt x="16744" y="8226"/>
                </a:moveTo>
                <a:cubicBezTo>
                  <a:pt x="16437" y="8232"/>
                  <a:pt x="16167" y="8428"/>
                  <a:pt x="16110" y="8708"/>
                </a:cubicBezTo>
                <a:cubicBezTo>
                  <a:pt x="16077" y="8867"/>
                  <a:pt x="16120" y="9023"/>
                  <a:pt x="16216" y="9147"/>
                </a:cubicBezTo>
                <a:cubicBezTo>
                  <a:pt x="16312" y="9271"/>
                  <a:pt x="16459" y="9362"/>
                  <a:pt x="16637" y="9392"/>
                </a:cubicBezTo>
                <a:cubicBezTo>
                  <a:pt x="16995" y="9450"/>
                  <a:pt x="17338" y="9240"/>
                  <a:pt x="17404" y="8921"/>
                </a:cubicBezTo>
                <a:cubicBezTo>
                  <a:pt x="17470" y="8602"/>
                  <a:pt x="17234" y="8296"/>
                  <a:pt x="16876" y="8237"/>
                </a:cubicBezTo>
                <a:cubicBezTo>
                  <a:pt x="16832" y="8230"/>
                  <a:pt x="16787" y="8226"/>
                  <a:pt x="16744" y="8226"/>
                </a:cubicBezTo>
                <a:close/>
              </a:path>
            </a:pathLst>
          </a:custGeom>
          <a:solidFill>
            <a:srgbClr val="C0504D"/>
          </a:solidFill>
          <a:ln w="12700">
            <a:solidFill>
              <a:schemeClr val="bg1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7" name="Shape 1272"/>
          <p:cNvSpPr>
            <a:spLocks noChangeAspect="1"/>
          </p:cNvSpPr>
          <p:nvPr/>
        </p:nvSpPr>
        <p:spPr>
          <a:xfrm>
            <a:off x="3423990" y="2523636"/>
            <a:ext cx="1973636" cy="18457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8100" cmpd="sng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5420094" y="2201671"/>
            <a:ext cx="874546" cy="128154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5418703" y="3483216"/>
            <a:ext cx="789857" cy="292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Shape 1272"/>
          <p:cNvSpPr>
            <a:spLocks noChangeAspect="1"/>
          </p:cNvSpPr>
          <p:nvPr/>
        </p:nvSpPr>
        <p:spPr>
          <a:xfrm>
            <a:off x="3656657" y="5085704"/>
            <a:ext cx="597656" cy="5589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rgbClr val="C0504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sz="3200">
              <a:solidFill>
                <a:srgbClr val="FFFFFF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H="1" flipV="1">
            <a:off x="5420095" y="3486139"/>
            <a:ext cx="814658" cy="150330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Shape 1308"/>
          <p:cNvSpPr/>
          <p:nvPr/>
        </p:nvSpPr>
        <p:spPr>
          <a:xfrm>
            <a:off x="7340350" y="3448955"/>
            <a:ext cx="1794732" cy="161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defRPr>
                <a:solidFill>
                  <a:srgbClr val="53585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1050" dirty="0"/>
              <a:t>Sacrifice</a:t>
            </a:r>
            <a:endParaRPr sz="1050" dirty="0"/>
          </a:p>
        </p:txBody>
      </p:sp>
      <p:sp>
        <p:nvSpPr>
          <p:cNvPr id="57" name="Shape 1309"/>
          <p:cNvSpPr/>
          <p:nvPr/>
        </p:nvSpPr>
        <p:spPr>
          <a:xfrm>
            <a:off x="7590904" y="3301472"/>
            <a:ext cx="1293624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3200" b="1" cap="all">
                <a:solidFill>
                  <a:srgbClr val="1293D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lang="en-US" sz="1200" dirty="0">
                <a:solidFill>
                  <a:srgbClr val="00B050"/>
                </a:solidFill>
                <a:latin typeface="+mj-lt"/>
              </a:rPr>
              <a:t>PRISONER DILEMMA</a:t>
            </a:r>
            <a:endParaRPr sz="12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58" name="Shape 1308"/>
          <p:cNvSpPr/>
          <p:nvPr/>
        </p:nvSpPr>
        <p:spPr>
          <a:xfrm>
            <a:off x="7340350" y="5081776"/>
            <a:ext cx="1794732" cy="161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defRPr>
                <a:solidFill>
                  <a:srgbClr val="53585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1050" dirty="0"/>
              <a:t>Decision</a:t>
            </a:r>
            <a:endParaRPr sz="1050" dirty="0"/>
          </a:p>
        </p:txBody>
      </p:sp>
      <p:sp>
        <p:nvSpPr>
          <p:cNvPr id="59" name="Shape 1309"/>
          <p:cNvSpPr/>
          <p:nvPr/>
        </p:nvSpPr>
        <p:spPr>
          <a:xfrm>
            <a:off x="7704750" y="4897110"/>
            <a:ext cx="1065933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3200" b="1" cap="all">
                <a:solidFill>
                  <a:srgbClr val="1293DB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lang="en-US" sz="1200" dirty="0">
                <a:solidFill>
                  <a:srgbClr val="00B050"/>
                </a:solidFill>
                <a:latin typeface="+mj-lt"/>
              </a:rPr>
              <a:t>BATTLE OF SEXES</a:t>
            </a:r>
            <a:endParaRPr sz="12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60" name="Shape 718"/>
          <p:cNvSpPr>
            <a:spLocks noChangeAspect="1"/>
          </p:cNvSpPr>
          <p:nvPr/>
        </p:nvSpPr>
        <p:spPr>
          <a:xfrm>
            <a:off x="6436908" y="3276033"/>
            <a:ext cx="761173" cy="430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01"/>
                </a:lnTo>
                <a:lnTo>
                  <a:pt x="0" y="19499"/>
                </a:lnTo>
                <a:lnTo>
                  <a:pt x="0" y="21600"/>
                </a:lnTo>
                <a:lnTo>
                  <a:pt x="1188" y="21600"/>
                </a:lnTo>
                <a:lnTo>
                  <a:pt x="20412" y="21600"/>
                </a:lnTo>
                <a:lnTo>
                  <a:pt x="21600" y="21600"/>
                </a:lnTo>
                <a:lnTo>
                  <a:pt x="21600" y="19499"/>
                </a:lnTo>
                <a:lnTo>
                  <a:pt x="21600" y="0"/>
                </a:lnTo>
                <a:lnTo>
                  <a:pt x="20412" y="0"/>
                </a:lnTo>
                <a:lnTo>
                  <a:pt x="1188" y="0"/>
                </a:lnTo>
                <a:lnTo>
                  <a:pt x="0" y="0"/>
                </a:lnTo>
                <a:close/>
                <a:moveTo>
                  <a:pt x="3517" y="2101"/>
                </a:moveTo>
                <a:lnTo>
                  <a:pt x="8252" y="2101"/>
                </a:lnTo>
                <a:cubicBezTo>
                  <a:pt x="7906" y="2520"/>
                  <a:pt x="7580" y="3031"/>
                  <a:pt x="7282" y="3637"/>
                </a:cubicBezTo>
                <a:cubicBezTo>
                  <a:pt x="5339" y="7585"/>
                  <a:pt x="5339" y="13985"/>
                  <a:pt x="7282" y="17934"/>
                </a:cubicBezTo>
                <a:cubicBezTo>
                  <a:pt x="7587" y="18553"/>
                  <a:pt x="7921" y="19074"/>
                  <a:pt x="8276" y="19499"/>
                </a:cubicBezTo>
                <a:lnTo>
                  <a:pt x="3521" y="19499"/>
                </a:lnTo>
                <a:cubicBezTo>
                  <a:pt x="3431" y="18580"/>
                  <a:pt x="3168" y="17698"/>
                  <a:pt x="2723" y="16989"/>
                </a:cubicBezTo>
                <a:cubicBezTo>
                  <a:pt x="2289" y="16297"/>
                  <a:pt x="1750" y="15880"/>
                  <a:pt x="1188" y="15722"/>
                </a:cubicBezTo>
                <a:lnTo>
                  <a:pt x="1188" y="5851"/>
                </a:lnTo>
                <a:cubicBezTo>
                  <a:pt x="1750" y="5693"/>
                  <a:pt x="2289" y="5276"/>
                  <a:pt x="2723" y="4584"/>
                </a:cubicBezTo>
                <a:cubicBezTo>
                  <a:pt x="3164" y="3882"/>
                  <a:pt x="3424" y="3011"/>
                  <a:pt x="3517" y="2101"/>
                </a:cubicBezTo>
                <a:close/>
                <a:moveTo>
                  <a:pt x="13345" y="2101"/>
                </a:moveTo>
                <a:lnTo>
                  <a:pt x="18082" y="2101"/>
                </a:lnTo>
                <a:cubicBezTo>
                  <a:pt x="18174" y="3011"/>
                  <a:pt x="18435" y="3882"/>
                  <a:pt x="18876" y="4584"/>
                </a:cubicBezTo>
                <a:cubicBezTo>
                  <a:pt x="19311" y="5277"/>
                  <a:pt x="19849" y="5694"/>
                  <a:pt x="20412" y="5851"/>
                </a:cubicBezTo>
                <a:lnTo>
                  <a:pt x="20412" y="15722"/>
                </a:lnTo>
                <a:cubicBezTo>
                  <a:pt x="19849" y="15879"/>
                  <a:pt x="19311" y="16296"/>
                  <a:pt x="18876" y="16989"/>
                </a:cubicBezTo>
                <a:cubicBezTo>
                  <a:pt x="18431" y="17698"/>
                  <a:pt x="18168" y="18580"/>
                  <a:pt x="18077" y="19499"/>
                </a:cubicBezTo>
                <a:lnTo>
                  <a:pt x="13321" y="19499"/>
                </a:lnTo>
                <a:cubicBezTo>
                  <a:pt x="13676" y="19074"/>
                  <a:pt x="14012" y="18553"/>
                  <a:pt x="14317" y="17934"/>
                </a:cubicBezTo>
                <a:cubicBezTo>
                  <a:pt x="16259" y="13985"/>
                  <a:pt x="16259" y="7585"/>
                  <a:pt x="14317" y="3637"/>
                </a:cubicBezTo>
                <a:cubicBezTo>
                  <a:pt x="14019" y="3031"/>
                  <a:pt x="13691" y="2520"/>
                  <a:pt x="13345" y="2101"/>
                </a:cubicBezTo>
                <a:close/>
                <a:moveTo>
                  <a:pt x="10336" y="4230"/>
                </a:moveTo>
                <a:lnTo>
                  <a:pt x="11264" y="4230"/>
                </a:lnTo>
                <a:lnTo>
                  <a:pt x="11264" y="5451"/>
                </a:lnTo>
                <a:cubicBezTo>
                  <a:pt x="11686" y="5567"/>
                  <a:pt x="12086" y="5840"/>
                  <a:pt x="12413" y="6278"/>
                </a:cubicBezTo>
                <a:cubicBezTo>
                  <a:pt x="12602" y="6530"/>
                  <a:pt x="12743" y="6826"/>
                  <a:pt x="12852" y="7131"/>
                </a:cubicBezTo>
                <a:lnTo>
                  <a:pt x="12028" y="8444"/>
                </a:lnTo>
                <a:lnTo>
                  <a:pt x="11988" y="8444"/>
                </a:lnTo>
                <a:cubicBezTo>
                  <a:pt x="11988" y="8035"/>
                  <a:pt x="11873" y="7628"/>
                  <a:pt x="11641" y="7316"/>
                </a:cubicBezTo>
                <a:cubicBezTo>
                  <a:pt x="11529" y="7167"/>
                  <a:pt x="11401" y="7056"/>
                  <a:pt x="11264" y="6978"/>
                </a:cubicBezTo>
                <a:lnTo>
                  <a:pt x="11264" y="10137"/>
                </a:lnTo>
                <a:cubicBezTo>
                  <a:pt x="11685" y="10254"/>
                  <a:pt x="12087" y="10529"/>
                  <a:pt x="12413" y="10966"/>
                </a:cubicBezTo>
                <a:cubicBezTo>
                  <a:pt x="13305" y="12161"/>
                  <a:pt x="13305" y="14096"/>
                  <a:pt x="12413" y="15290"/>
                </a:cubicBezTo>
                <a:cubicBezTo>
                  <a:pt x="12086" y="15728"/>
                  <a:pt x="11686" y="16003"/>
                  <a:pt x="11264" y="16119"/>
                </a:cubicBezTo>
                <a:lnTo>
                  <a:pt x="11264" y="17343"/>
                </a:lnTo>
                <a:lnTo>
                  <a:pt x="10336" y="17343"/>
                </a:lnTo>
                <a:lnTo>
                  <a:pt x="10336" y="16119"/>
                </a:lnTo>
                <a:cubicBezTo>
                  <a:pt x="9922" y="15966"/>
                  <a:pt x="9526" y="15693"/>
                  <a:pt x="9185" y="15290"/>
                </a:cubicBezTo>
                <a:cubicBezTo>
                  <a:pt x="8938" y="14997"/>
                  <a:pt x="8741" y="14648"/>
                  <a:pt x="8581" y="14268"/>
                </a:cubicBezTo>
                <a:lnTo>
                  <a:pt x="9472" y="12845"/>
                </a:lnTo>
                <a:cubicBezTo>
                  <a:pt x="9493" y="13375"/>
                  <a:pt x="9659" y="13889"/>
                  <a:pt x="9958" y="14257"/>
                </a:cubicBezTo>
                <a:cubicBezTo>
                  <a:pt x="10073" y="14399"/>
                  <a:pt x="10201" y="14508"/>
                  <a:pt x="10336" y="14595"/>
                </a:cubicBezTo>
                <a:lnTo>
                  <a:pt x="10336" y="11433"/>
                </a:lnTo>
                <a:cubicBezTo>
                  <a:pt x="9914" y="11316"/>
                  <a:pt x="9512" y="11044"/>
                  <a:pt x="9185" y="10607"/>
                </a:cubicBezTo>
                <a:cubicBezTo>
                  <a:pt x="8293" y="9412"/>
                  <a:pt x="8293" y="7472"/>
                  <a:pt x="9185" y="6278"/>
                </a:cubicBezTo>
                <a:cubicBezTo>
                  <a:pt x="9512" y="5839"/>
                  <a:pt x="9914" y="5567"/>
                  <a:pt x="10336" y="5451"/>
                </a:cubicBezTo>
                <a:lnTo>
                  <a:pt x="10336" y="4230"/>
                </a:lnTo>
                <a:close/>
                <a:moveTo>
                  <a:pt x="10336" y="6978"/>
                </a:moveTo>
                <a:cubicBezTo>
                  <a:pt x="10198" y="7056"/>
                  <a:pt x="10070" y="7167"/>
                  <a:pt x="9958" y="7316"/>
                </a:cubicBezTo>
                <a:cubicBezTo>
                  <a:pt x="9493" y="7939"/>
                  <a:pt x="9493" y="8948"/>
                  <a:pt x="9958" y="9571"/>
                </a:cubicBezTo>
                <a:cubicBezTo>
                  <a:pt x="10070" y="9721"/>
                  <a:pt x="10198" y="9831"/>
                  <a:pt x="10336" y="9909"/>
                </a:cubicBezTo>
                <a:lnTo>
                  <a:pt x="10336" y="6978"/>
                </a:lnTo>
                <a:close/>
                <a:moveTo>
                  <a:pt x="11264" y="11662"/>
                </a:moveTo>
                <a:lnTo>
                  <a:pt x="11264" y="14595"/>
                </a:lnTo>
                <a:cubicBezTo>
                  <a:pt x="11401" y="14517"/>
                  <a:pt x="11529" y="14406"/>
                  <a:pt x="11641" y="14257"/>
                </a:cubicBezTo>
                <a:cubicBezTo>
                  <a:pt x="12106" y="13634"/>
                  <a:pt x="12106" y="12625"/>
                  <a:pt x="11641" y="12002"/>
                </a:cubicBezTo>
                <a:cubicBezTo>
                  <a:pt x="11529" y="11853"/>
                  <a:pt x="11401" y="11740"/>
                  <a:pt x="11264" y="11662"/>
                </a:cubicBezTo>
                <a:close/>
              </a:path>
            </a:pathLst>
          </a:custGeom>
          <a:solidFill>
            <a:srgbClr val="00B05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1" name="Shape 101"/>
          <p:cNvSpPr>
            <a:spLocks noChangeAspect="1"/>
          </p:cNvSpPr>
          <p:nvPr/>
        </p:nvSpPr>
        <p:spPr>
          <a:xfrm>
            <a:off x="6485307" y="4775892"/>
            <a:ext cx="675367" cy="5945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7" h="21600" extrusionOk="0">
                <a:moveTo>
                  <a:pt x="5462" y="0"/>
                </a:moveTo>
                <a:cubicBezTo>
                  <a:pt x="4947" y="0"/>
                  <a:pt x="4431" y="226"/>
                  <a:pt x="4038" y="676"/>
                </a:cubicBezTo>
                <a:cubicBezTo>
                  <a:pt x="3252" y="1578"/>
                  <a:pt x="3252" y="3040"/>
                  <a:pt x="4038" y="3942"/>
                </a:cubicBezTo>
                <a:cubicBezTo>
                  <a:pt x="4825" y="4843"/>
                  <a:pt x="6099" y="4843"/>
                  <a:pt x="6886" y="3942"/>
                </a:cubicBezTo>
                <a:cubicBezTo>
                  <a:pt x="7672" y="3040"/>
                  <a:pt x="7672" y="1578"/>
                  <a:pt x="6886" y="676"/>
                </a:cubicBezTo>
                <a:cubicBezTo>
                  <a:pt x="6493" y="226"/>
                  <a:pt x="5977" y="0"/>
                  <a:pt x="5462" y="0"/>
                </a:cubicBezTo>
                <a:close/>
                <a:moveTo>
                  <a:pt x="16973" y="0"/>
                </a:moveTo>
                <a:cubicBezTo>
                  <a:pt x="16457" y="0"/>
                  <a:pt x="15942" y="226"/>
                  <a:pt x="15549" y="676"/>
                </a:cubicBezTo>
                <a:cubicBezTo>
                  <a:pt x="14763" y="1578"/>
                  <a:pt x="14763" y="3040"/>
                  <a:pt x="15549" y="3942"/>
                </a:cubicBezTo>
                <a:cubicBezTo>
                  <a:pt x="16335" y="4843"/>
                  <a:pt x="17610" y="4843"/>
                  <a:pt x="18396" y="3942"/>
                </a:cubicBezTo>
                <a:cubicBezTo>
                  <a:pt x="19183" y="3040"/>
                  <a:pt x="19183" y="1578"/>
                  <a:pt x="18396" y="676"/>
                </a:cubicBezTo>
                <a:cubicBezTo>
                  <a:pt x="18003" y="226"/>
                  <a:pt x="17488" y="0"/>
                  <a:pt x="16973" y="0"/>
                </a:cubicBezTo>
                <a:close/>
                <a:moveTo>
                  <a:pt x="14418" y="5218"/>
                </a:moveTo>
                <a:cubicBezTo>
                  <a:pt x="14326" y="5210"/>
                  <a:pt x="14236" y="5227"/>
                  <a:pt x="14154" y="5264"/>
                </a:cubicBezTo>
                <a:cubicBezTo>
                  <a:pt x="14072" y="5302"/>
                  <a:pt x="13999" y="5359"/>
                  <a:pt x="13917" y="5394"/>
                </a:cubicBezTo>
                <a:cubicBezTo>
                  <a:pt x="13915" y="5395"/>
                  <a:pt x="13913" y="5395"/>
                  <a:pt x="13912" y="5396"/>
                </a:cubicBezTo>
                <a:lnTo>
                  <a:pt x="12726" y="6090"/>
                </a:lnTo>
                <a:lnTo>
                  <a:pt x="11159" y="5576"/>
                </a:lnTo>
                <a:cubicBezTo>
                  <a:pt x="10654" y="5410"/>
                  <a:pt x="10127" y="5746"/>
                  <a:pt x="9982" y="6326"/>
                </a:cubicBezTo>
                <a:cubicBezTo>
                  <a:pt x="9837" y="6905"/>
                  <a:pt x="10129" y="7510"/>
                  <a:pt x="10635" y="7676"/>
                </a:cubicBezTo>
                <a:lnTo>
                  <a:pt x="12499" y="8287"/>
                </a:lnTo>
                <a:cubicBezTo>
                  <a:pt x="12617" y="8325"/>
                  <a:pt x="12737" y="8335"/>
                  <a:pt x="12853" y="8322"/>
                </a:cubicBezTo>
                <a:cubicBezTo>
                  <a:pt x="13011" y="8304"/>
                  <a:pt x="13161" y="8243"/>
                  <a:pt x="13309" y="8176"/>
                </a:cubicBezTo>
                <a:cubicBezTo>
                  <a:pt x="13350" y="8158"/>
                  <a:pt x="13390" y="8139"/>
                  <a:pt x="13431" y="8119"/>
                </a:cubicBezTo>
                <a:lnTo>
                  <a:pt x="14330" y="7593"/>
                </a:lnTo>
                <a:cubicBezTo>
                  <a:pt x="14369" y="7582"/>
                  <a:pt x="14407" y="7572"/>
                  <a:pt x="14446" y="7565"/>
                </a:cubicBezTo>
                <a:cubicBezTo>
                  <a:pt x="14617" y="7534"/>
                  <a:pt x="14793" y="7547"/>
                  <a:pt x="14959" y="7603"/>
                </a:cubicBezTo>
                <a:lnTo>
                  <a:pt x="14959" y="13198"/>
                </a:lnTo>
                <a:lnTo>
                  <a:pt x="14959" y="14242"/>
                </a:lnTo>
                <a:lnTo>
                  <a:pt x="14959" y="20508"/>
                </a:lnTo>
                <a:cubicBezTo>
                  <a:pt x="14959" y="21111"/>
                  <a:pt x="15385" y="21600"/>
                  <a:pt x="15911" y="21600"/>
                </a:cubicBezTo>
                <a:cubicBezTo>
                  <a:pt x="16437" y="21600"/>
                  <a:pt x="16864" y="21111"/>
                  <a:pt x="16864" y="20508"/>
                </a:cubicBezTo>
                <a:lnTo>
                  <a:pt x="16864" y="14242"/>
                </a:lnTo>
                <a:lnTo>
                  <a:pt x="17082" y="14242"/>
                </a:lnTo>
                <a:lnTo>
                  <a:pt x="17082" y="20508"/>
                </a:lnTo>
                <a:cubicBezTo>
                  <a:pt x="17082" y="21111"/>
                  <a:pt x="17508" y="21600"/>
                  <a:pt x="18034" y="21600"/>
                </a:cubicBezTo>
                <a:cubicBezTo>
                  <a:pt x="18560" y="21600"/>
                  <a:pt x="18986" y="21111"/>
                  <a:pt x="18986" y="20508"/>
                </a:cubicBezTo>
                <a:lnTo>
                  <a:pt x="18986" y="13198"/>
                </a:lnTo>
                <a:lnTo>
                  <a:pt x="18986" y="8244"/>
                </a:lnTo>
                <a:lnTo>
                  <a:pt x="19027" y="8244"/>
                </a:lnTo>
                <a:lnTo>
                  <a:pt x="19504" y="11701"/>
                </a:lnTo>
                <a:cubicBezTo>
                  <a:pt x="19586" y="12297"/>
                  <a:pt x="20075" y="12703"/>
                  <a:pt x="20594" y="12609"/>
                </a:cubicBezTo>
                <a:cubicBezTo>
                  <a:pt x="21113" y="12514"/>
                  <a:pt x="21468" y="11955"/>
                  <a:pt x="21386" y="11359"/>
                </a:cubicBezTo>
                <a:lnTo>
                  <a:pt x="20674" y="6202"/>
                </a:lnTo>
                <a:cubicBezTo>
                  <a:pt x="20666" y="6148"/>
                  <a:pt x="20654" y="6097"/>
                  <a:pt x="20639" y="6047"/>
                </a:cubicBezTo>
                <a:cubicBezTo>
                  <a:pt x="20624" y="5997"/>
                  <a:pt x="20606" y="5948"/>
                  <a:pt x="20586" y="5901"/>
                </a:cubicBezTo>
                <a:cubicBezTo>
                  <a:pt x="20524" y="5703"/>
                  <a:pt x="20411" y="5532"/>
                  <a:pt x="20265" y="5411"/>
                </a:cubicBezTo>
                <a:cubicBezTo>
                  <a:pt x="20119" y="5290"/>
                  <a:pt x="19940" y="5218"/>
                  <a:pt x="19745" y="5218"/>
                </a:cubicBezTo>
                <a:lnTo>
                  <a:pt x="19643" y="5218"/>
                </a:lnTo>
                <a:lnTo>
                  <a:pt x="18225" y="5218"/>
                </a:lnTo>
                <a:lnTo>
                  <a:pt x="17378" y="7543"/>
                </a:lnTo>
                <a:lnTo>
                  <a:pt x="17083" y="6263"/>
                </a:lnTo>
                <a:lnTo>
                  <a:pt x="17706" y="5436"/>
                </a:lnTo>
                <a:lnTo>
                  <a:pt x="16189" y="5436"/>
                </a:lnTo>
                <a:lnTo>
                  <a:pt x="16813" y="6263"/>
                </a:lnTo>
                <a:lnTo>
                  <a:pt x="16518" y="7543"/>
                </a:lnTo>
                <a:lnTo>
                  <a:pt x="15671" y="5218"/>
                </a:lnTo>
                <a:lnTo>
                  <a:pt x="14844" y="5218"/>
                </a:lnTo>
                <a:lnTo>
                  <a:pt x="14418" y="5218"/>
                </a:lnTo>
                <a:close/>
                <a:moveTo>
                  <a:pt x="3448" y="5281"/>
                </a:moveTo>
                <a:lnTo>
                  <a:pt x="3448" y="5283"/>
                </a:lnTo>
                <a:cubicBezTo>
                  <a:pt x="3293" y="5283"/>
                  <a:pt x="3140" y="5325"/>
                  <a:pt x="3002" y="5408"/>
                </a:cubicBezTo>
                <a:cubicBezTo>
                  <a:pt x="2865" y="5491"/>
                  <a:pt x="2743" y="5614"/>
                  <a:pt x="2652" y="5774"/>
                </a:cubicBezTo>
                <a:lnTo>
                  <a:pt x="156" y="10141"/>
                </a:lnTo>
                <a:cubicBezTo>
                  <a:pt x="-132" y="10646"/>
                  <a:pt x="-9" y="11323"/>
                  <a:pt x="430" y="11653"/>
                </a:cubicBezTo>
                <a:cubicBezTo>
                  <a:pt x="870" y="11984"/>
                  <a:pt x="1461" y="11844"/>
                  <a:pt x="1749" y="11339"/>
                </a:cubicBezTo>
                <a:lnTo>
                  <a:pt x="3386" y="8475"/>
                </a:lnTo>
                <a:lnTo>
                  <a:pt x="2172" y="16604"/>
                </a:lnTo>
                <a:lnTo>
                  <a:pt x="3448" y="16604"/>
                </a:lnTo>
                <a:lnTo>
                  <a:pt x="3448" y="20508"/>
                </a:lnTo>
                <a:cubicBezTo>
                  <a:pt x="3448" y="21111"/>
                  <a:pt x="3875" y="21600"/>
                  <a:pt x="4401" y="21600"/>
                </a:cubicBezTo>
                <a:cubicBezTo>
                  <a:pt x="4927" y="21600"/>
                  <a:pt x="5353" y="21111"/>
                  <a:pt x="5353" y="20508"/>
                </a:cubicBezTo>
                <a:lnTo>
                  <a:pt x="5353" y="16604"/>
                </a:lnTo>
                <a:lnTo>
                  <a:pt x="5571" y="16604"/>
                </a:lnTo>
                <a:lnTo>
                  <a:pt x="5571" y="20508"/>
                </a:lnTo>
                <a:cubicBezTo>
                  <a:pt x="5571" y="21111"/>
                  <a:pt x="5997" y="21600"/>
                  <a:pt x="6523" y="21600"/>
                </a:cubicBezTo>
                <a:cubicBezTo>
                  <a:pt x="7049" y="21600"/>
                  <a:pt x="7476" y="21111"/>
                  <a:pt x="7476" y="20508"/>
                </a:cubicBezTo>
                <a:lnTo>
                  <a:pt x="7476" y="16604"/>
                </a:lnTo>
                <a:lnTo>
                  <a:pt x="8752" y="16604"/>
                </a:lnTo>
                <a:lnTo>
                  <a:pt x="7541" y="8494"/>
                </a:lnTo>
                <a:lnTo>
                  <a:pt x="7929" y="9179"/>
                </a:lnTo>
                <a:cubicBezTo>
                  <a:pt x="7969" y="9249"/>
                  <a:pt x="8015" y="9312"/>
                  <a:pt x="8065" y="9367"/>
                </a:cubicBezTo>
                <a:cubicBezTo>
                  <a:pt x="8116" y="9422"/>
                  <a:pt x="8172" y="9470"/>
                  <a:pt x="8231" y="9511"/>
                </a:cubicBezTo>
                <a:cubicBezTo>
                  <a:pt x="8282" y="9563"/>
                  <a:pt x="8338" y="9611"/>
                  <a:pt x="8399" y="9651"/>
                </a:cubicBezTo>
                <a:cubicBezTo>
                  <a:pt x="8461" y="9690"/>
                  <a:pt x="8526" y="9722"/>
                  <a:pt x="8597" y="9746"/>
                </a:cubicBezTo>
                <a:lnTo>
                  <a:pt x="10472" y="10360"/>
                </a:lnTo>
                <a:cubicBezTo>
                  <a:pt x="10977" y="10526"/>
                  <a:pt x="11504" y="10191"/>
                  <a:pt x="11649" y="9611"/>
                </a:cubicBezTo>
                <a:cubicBezTo>
                  <a:pt x="11793" y="9031"/>
                  <a:pt x="11501" y="8426"/>
                  <a:pt x="10995" y="8261"/>
                </a:cubicBezTo>
                <a:lnTo>
                  <a:pt x="9380" y="7731"/>
                </a:lnTo>
                <a:lnTo>
                  <a:pt x="8275" y="5779"/>
                </a:lnTo>
                <a:cubicBezTo>
                  <a:pt x="8184" y="5618"/>
                  <a:pt x="8061" y="5494"/>
                  <a:pt x="7923" y="5410"/>
                </a:cubicBezTo>
                <a:cubicBezTo>
                  <a:pt x="7785" y="5327"/>
                  <a:pt x="7631" y="5284"/>
                  <a:pt x="7476" y="5283"/>
                </a:cubicBezTo>
                <a:lnTo>
                  <a:pt x="7476" y="5281"/>
                </a:lnTo>
                <a:lnTo>
                  <a:pt x="6692" y="5281"/>
                </a:lnTo>
                <a:lnTo>
                  <a:pt x="7155" y="6645"/>
                </a:lnTo>
                <a:lnTo>
                  <a:pt x="5924" y="6239"/>
                </a:lnTo>
                <a:lnTo>
                  <a:pt x="5392" y="7206"/>
                </a:lnTo>
                <a:lnTo>
                  <a:pt x="4858" y="6239"/>
                </a:lnTo>
                <a:lnTo>
                  <a:pt x="3627" y="6645"/>
                </a:lnTo>
                <a:lnTo>
                  <a:pt x="4090" y="5281"/>
                </a:lnTo>
                <a:lnTo>
                  <a:pt x="3448" y="5281"/>
                </a:lnTo>
                <a:close/>
                <a:moveTo>
                  <a:pt x="4713" y="5281"/>
                </a:moveTo>
                <a:lnTo>
                  <a:pt x="5392" y="6544"/>
                </a:lnTo>
                <a:lnTo>
                  <a:pt x="6068" y="5281"/>
                </a:lnTo>
                <a:lnTo>
                  <a:pt x="4713" y="5281"/>
                </a:lnTo>
                <a:close/>
              </a:path>
            </a:pathLst>
          </a:custGeom>
          <a:solidFill>
            <a:srgbClr val="00B05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7" name="Shape 625"/>
          <p:cNvSpPr>
            <a:spLocks noChangeAspect="1"/>
          </p:cNvSpPr>
          <p:nvPr/>
        </p:nvSpPr>
        <p:spPr>
          <a:xfrm>
            <a:off x="4730367" y="5216725"/>
            <a:ext cx="433141" cy="296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4" h="21600" extrusionOk="0">
                <a:moveTo>
                  <a:pt x="8363" y="0"/>
                </a:moveTo>
                <a:lnTo>
                  <a:pt x="5944" y="13777"/>
                </a:lnTo>
                <a:lnTo>
                  <a:pt x="4915" y="10346"/>
                </a:lnTo>
                <a:lnTo>
                  <a:pt x="4915" y="10315"/>
                </a:lnTo>
                <a:lnTo>
                  <a:pt x="0" y="10315"/>
                </a:lnTo>
                <a:lnTo>
                  <a:pt x="0" y="11285"/>
                </a:lnTo>
                <a:lnTo>
                  <a:pt x="4477" y="11285"/>
                </a:lnTo>
                <a:lnTo>
                  <a:pt x="6048" y="16334"/>
                </a:lnTo>
                <a:lnTo>
                  <a:pt x="8363" y="4503"/>
                </a:lnTo>
                <a:lnTo>
                  <a:pt x="11375" y="21600"/>
                </a:lnTo>
                <a:lnTo>
                  <a:pt x="13802" y="7781"/>
                </a:lnTo>
                <a:lnTo>
                  <a:pt x="14823" y="11179"/>
                </a:lnTo>
                <a:lnTo>
                  <a:pt x="14823" y="11285"/>
                </a:lnTo>
                <a:lnTo>
                  <a:pt x="14856" y="11285"/>
                </a:lnTo>
                <a:lnTo>
                  <a:pt x="17637" y="11285"/>
                </a:lnTo>
                <a:cubicBezTo>
                  <a:pt x="17703" y="11833"/>
                  <a:pt x="17876" y="12360"/>
                  <a:pt x="18164" y="12783"/>
                </a:cubicBezTo>
                <a:cubicBezTo>
                  <a:pt x="18907" y="13877"/>
                  <a:pt x="20113" y="13877"/>
                  <a:pt x="20857" y="12783"/>
                </a:cubicBezTo>
                <a:cubicBezTo>
                  <a:pt x="21600" y="11689"/>
                  <a:pt x="21600" y="9914"/>
                  <a:pt x="20857" y="8820"/>
                </a:cubicBezTo>
                <a:cubicBezTo>
                  <a:pt x="20485" y="8273"/>
                  <a:pt x="19996" y="7998"/>
                  <a:pt x="19509" y="7998"/>
                </a:cubicBezTo>
                <a:cubicBezTo>
                  <a:pt x="19022" y="7998"/>
                  <a:pt x="18535" y="8273"/>
                  <a:pt x="18164" y="8820"/>
                </a:cubicBezTo>
                <a:cubicBezTo>
                  <a:pt x="17876" y="9243"/>
                  <a:pt x="17703" y="9767"/>
                  <a:pt x="17637" y="10315"/>
                </a:cubicBezTo>
                <a:lnTo>
                  <a:pt x="15283" y="10315"/>
                </a:lnTo>
                <a:lnTo>
                  <a:pt x="13561" y="4927"/>
                </a:lnTo>
                <a:lnTo>
                  <a:pt x="11375" y="17094"/>
                </a:lnTo>
                <a:lnTo>
                  <a:pt x="8363" y="0"/>
                </a:lnTo>
                <a:close/>
                <a:moveTo>
                  <a:pt x="19483" y="8890"/>
                </a:moveTo>
                <a:cubicBezTo>
                  <a:pt x="19808" y="8890"/>
                  <a:pt x="20135" y="9073"/>
                  <a:pt x="20383" y="9438"/>
                </a:cubicBezTo>
                <a:cubicBezTo>
                  <a:pt x="20880" y="10169"/>
                  <a:pt x="20880" y="11353"/>
                  <a:pt x="20383" y="12084"/>
                </a:cubicBezTo>
                <a:cubicBezTo>
                  <a:pt x="19887" y="12815"/>
                  <a:pt x="19080" y="12815"/>
                  <a:pt x="18584" y="12084"/>
                </a:cubicBezTo>
                <a:cubicBezTo>
                  <a:pt x="18087" y="11353"/>
                  <a:pt x="18087" y="10169"/>
                  <a:pt x="18584" y="9438"/>
                </a:cubicBezTo>
                <a:cubicBezTo>
                  <a:pt x="18832" y="9073"/>
                  <a:pt x="19157" y="8890"/>
                  <a:pt x="19483" y="8890"/>
                </a:cubicBezTo>
                <a:close/>
              </a:path>
            </a:pathLst>
          </a:custGeom>
          <a:solidFill>
            <a:srgbClr val="C0504D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2" name="Shape 574"/>
          <p:cNvSpPr>
            <a:spLocks noChangeAspect="1"/>
          </p:cNvSpPr>
          <p:nvPr/>
        </p:nvSpPr>
        <p:spPr>
          <a:xfrm>
            <a:off x="3792249" y="5179751"/>
            <a:ext cx="326472" cy="381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0723" extrusionOk="0">
                <a:moveTo>
                  <a:pt x="10604" y="1"/>
                </a:moveTo>
                <a:cubicBezTo>
                  <a:pt x="7758" y="-17"/>
                  <a:pt x="4879" y="1133"/>
                  <a:pt x="2809" y="3536"/>
                </a:cubicBezTo>
                <a:cubicBezTo>
                  <a:pt x="1496" y="5061"/>
                  <a:pt x="716" y="6884"/>
                  <a:pt x="322" y="8799"/>
                </a:cubicBezTo>
                <a:lnTo>
                  <a:pt x="1341" y="8977"/>
                </a:lnTo>
                <a:cubicBezTo>
                  <a:pt x="1690" y="7220"/>
                  <a:pt x="2380" y="5548"/>
                  <a:pt x="3551" y="4147"/>
                </a:cubicBezTo>
                <a:cubicBezTo>
                  <a:pt x="5416" y="1913"/>
                  <a:pt x="8026" y="846"/>
                  <a:pt x="10604" y="863"/>
                </a:cubicBezTo>
                <a:cubicBezTo>
                  <a:pt x="11547" y="869"/>
                  <a:pt x="12490" y="1023"/>
                  <a:pt x="13402" y="1322"/>
                </a:cubicBezTo>
                <a:lnTo>
                  <a:pt x="13900" y="562"/>
                </a:lnTo>
                <a:cubicBezTo>
                  <a:pt x="12828" y="196"/>
                  <a:pt x="11716" y="7"/>
                  <a:pt x="10604" y="1"/>
                </a:cubicBezTo>
                <a:close/>
                <a:moveTo>
                  <a:pt x="14991" y="1007"/>
                </a:moveTo>
                <a:lnTo>
                  <a:pt x="14498" y="1762"/>
                </a:lnTo>
                <a:cubicBezTo>
                  <a:pt x="15647" y="2307"/>
                  <a:pt x="16723" y="3099"/>
                  <a:pt x="17658" y="4147"/>
                </a:cubicBezTo>
                <a:cubicBezTo>
                  <a:pt x="19502" y="6212"/>
                  <a:pt x="20456" y="8888"/>
                  <a:pt x="20551" y="11601"/>
                </a:cubicBezTo>
                <a:lnTo>
                  <a:pt x="21599" y="11601"/>
                </a:lnTo>
                <a:cubicBezTo>
                  <a:pt x="21501" y="8667"/>
                  <a:pt x="20446" y="5769"/>
                  <a:pt x="18400" y="3536"/>
                </a:cubicBezTo>
                <a:cubicBezTo>
                  <a:pt x="17389" y="2432"/>
                  <a:pt x="16228" y="1593"/>
                  <a:pt x="14991" y="1007"/>
                </a:cubicBezTo>
                <a:close/>
                <a:moveTo>
                  <a:pt x="10605" y="1733"/>
                </a:moveTo>
                <a:cubicBezTo>
                  <a:pt x="8296" y="1717"/>
                  <a:pt x="5953" y="2701"/>
                  <a:pt x="4292" y="4762"/>
                </a:cubicBezTo>
                <a:cubicBezTo>
                  <a:pt x="2647" y="6804"/>
                  <a:pt x="2093" y="9465"/>
                  <a:pt x="2097" y="12074"/>
                </a:cubicBezTo>
                <a:cubicBezTo>
                  <a:pt x="2097" y="12306"/>
                  <a:pt x="2107" y="12538"/>
                  <a:pt x="2117" y="12770"/>
                </a:cubicBezTo>
                <a:lnTo>
                  <a:pt x="3153" y="12689"/>
                </a:lnTo>
                <a:cubicBezTo>
                  <a:pt x="3146" y="12485"/>
                  <a:pt x="3137" y="12280"/>
                  <a:pt x="3137" y="12075"/>
                </a:cubicBezTo>
                <a:cubicBezTo>
                  <a:pt x="3134" y="9681"/>
                  <a:pt x="3582" y="7236"/>
                  <a:pt x="5027" y="5359"/>
                </a:cubicBezTo>
                <a:cubicBezTo>
                  <a:pt x="6485" y="3466"/>
                  <a:pt x="8562" y="2562"/>
                  <a:pt x="10605" y="2578"/>
                </a:cubicBezTo>
                <a:cubicBezTo>
                  <a:pt x="12066" y="2590"/>
                  <a:pt x="13523" y="3080"/>
                  <a:pt x="14802" y="4046"/>
                </a:cubicBezTo>
                <a:lnTo>
                  <a:pt x="15527" y="3450"/>
                </a:lnTo>
                <a:cubicBezTo>
                  <a:pt x="14040" y="2315"/>
                  <a:pt x="12323" y="1746"/>
                  <a:pt x="10605" y="1733"/>
                </a:cubicBezTo>
                <a:close/>
                <a:moveTo>
                  <a:pt x="10605" y="3450"/>
                </a:moveTo>
                <a:cubicBezTo>
                  <a:pt x="8833" y="3435"/>
                  <a:pt x="7029" y="4256"/>
                  <a:pt x="5778" y="5977"/>
                </a:cubicBezTo>
                <a:cubicBezTo>
                  <a:pt x="5725" y="6050"/>
                  <a:pt x="5682" y="6129"/>
                  <a:pt x="5632" y="6204"/>
                </a:cubicBezTo>
                <a:lnTo>
                  <a:pt x="6456" y="6696"/>
                </a:lnTo>
                <a:cubicBezTo>
                  <a:pt x="6479" y="6660"/>
                  <a:pt x="6498" y="6621"/>
                  <a:pt x="6522" y="6586"/>
                </a:cubicBezTo>
                <a:cubicBezTo>
                  <a:pt x="7568" y="5038"/>
                  <a:pt x="9102" y="4298"/>
                  <a:pt x="10605" y="4312"/>
                </a:cubicBezTo>
                <a:cubicBezTo>
                  <a:pt x="12085" y="4326"/>
                  <a:pt x="13561" y="5080"/>
                  <a:pt x="14689" y="6586"/>
                </a:cubicBezTo>
                <a:cubicBezTo>
                  <a:pt x="16705" y="9278"/>
                  <a:pt x="16903" y="13470"/>
                  <a:pt x="15335" y="16507"/>
                </a:cubicBezTo>
                <a:lnTo>
                  <a:pt x="16288" y="16834"/>
                </a:lnTo>
                <a:cubicBezTo>
                  <a:pt x="18042" y="13474"/>
                  <a:pt x="17771" y="8918"/>
                  <a:pt x="15430" y="5977"/>
                </a:cubicBezTo>
                <a:cubicBezTo>
                  <a:pt x="14098" y="4302"/>
                  <a:pt x="12353" y="3465"/>
                  <a:pt x="10605" y="3450"/>
                </a:cubicBezTo>
                <a:close/>
                <a:moveTo>
                  <a:pt x="16362" y="4178"/>
                </a:moveTo>
                <a:lnTo>
                  <a:pt x="15639" y="4772"/>
                </a:lnTo>
                <a:cubicBezTo>
                  <a:pt x="15825" y="4957"/>
                  <a:pt x="16007" y="5150"/>
                  <a:pt x="16182" y="5359"/>
                </a:cubicBezTo>
                <a:cubicBezTo>
                  <a:pt x="19265" y="9054"/>
                  <a:pt x="19242" y="15061"/>
                  <a:pt x="16182" y="18789"/>
                </a:cubicBezTo>
                <a:cubicBezTo>
                  <a:pt x="15697" y="19380"/>
                  <a:pt x="15155" y="19867"/>
                  <a:pt x="14582" y="20272"/>
                </a:cubicBezTo>
                <a:cubicBezTo>
                  <a:pt x="15415" y="20024"/>
                  <a:pt x="16226" y="19696"/>
                  <a:pt x="16997" y="19281"/>
                </a:cubicBezTo>
                <a:cubicBezTo>
                  <a:pt x="20376" y="15215"/>
                  <a:pt x="20376" y="8752"/>
                  <a:pt x="16917" y="4762"/>
                </a:cubicBezTo>
                <a:cubicBezTo>
                  <a:pt x="16738" y="4556"/>
                  <a:pt x="16552" y="4363"/>
                  <a:pt x="16362" y="4178"/>
                </a:cubicBezTo>
                <a:close/>
                <a:moveTo>
                  <a:pt x="10200" y="5208"/>
                </a:moveTo>
                <a:cubicBezTo>
                  <a:pt x="9099" y="5328"/>
                  <a:pt x="8013" y="5980"/>
                  <a:pt x="7263" y="7205"/>
                </a:cubicBezTo>
                <a:cubicBezTo>
                  <a:pt x="6425" y="8575"/>
                  <a:pt x="6299" y="10349"/>
                  <a:pt x="6299" y="12084"/>
                </a:cubicBezTo>
                <a:cubicBezTo>
                  <a:pt x="6298" y="13815"/>
                  <a:pt x="6422" y="15595"/>
                  <a:pt x="7263" y="16962"/>
                </a:cubicBezTo>
                <a:cubicBezTo>
                  <a:pt x="8922" y="19658"/>
                  <a:pt x="12123" y="19650"/>
                  <a:pt x="13946" y="16962"/>
                </a:cubicBezTo>
                <a:cubicBezTo>
                  <a:pt x="15780" y="14256"/>
                  <a:pt x="15799" y="9891"/>
                  <a:pt x="13946" y="7205"/>
                </a:cubicBezTo>
                <a:cubicBezTo>
                  <a:pt x="13230" y="6169"/>
                  <a:pt x="12344" y="5538"/>
                  <a:pt x="11417" y="5299"/>
                </a:cubicBezTo>
                <a:lnTo>
                  <a:pt x="11417" y="6197"/>
                </a:lnTo>
                <a:cubicBezTo>
                  <a:pt x="12073" y="6443"/>
                  <a:pt x="12694" y="6975"/>
                  <a:pt x="13204" y="7805"/>
                </a:cubicBezTo>
                <a:cubicBezTo>
                  <a:pt x="14649" y="10157"/>
                  <a:pt x="14632" y="13977"/>
                  <a:pt x="13204" y="16342"/>
                </a:cubicBezTo>
                <a:cubicBezTo>
                  <a:pt x="11798" y="18672"/>
                  <a:pt x="9269" y="18674"/>
                  <a:pt x="8006" y="16342"/>
                </a:cubicBezTo>
                <a:cubicBezTo>
                  <a:pt x="7358" y="15145"/>
                  <a:pt x="7347" y="13587"/>
                  <a:pt x="7350" y="12074"/>
                </a:cubicBezTo>
                <a:cubicBezTo>
                  <a:pt x="7353" y="10555"/>
                  <a:pt x="7369" y="9007"/>
                  <a:pt x="8006" y="7805"/>
                </a:cubicBezTo>
                <a:cubicBezTo>
                  <a:pt x="8555" y="6771"/>
                  <a:pt x="9368" y="6202"/>
                  <a:pt x="10200" y="6069"/>
                </a:cubicBezTo>
                <a:lnTo>
                  <a:pt x="10200" y="5208"/>
                </a:lnTo>
                <a:close/>
                <a:moveTo>
                  <a:pt x="10605" y="6900"/>
                </a:moveTo>
                <a:cubicBezTo>
                  <a:pt x="9907" y="6890"/>
                  <a:pt x="9182" y="7388"/>
                  <a:pt x="8748" y="8415"/>
                </a:cubicBezTo>
                <a:cubicBezTo>
                  <a:pt x="8569" y="8839"/>
                  <a:pt x="8482" y="9314"/>
                  <a:pt x="8438" y="9814"/>
                </a:cubicBezTo>
                <a:lnTo>
                  <a:pt x="9389" y="9919"/>
                </a:lnTo>
                <a:cubicBezTo>
                  <a:pt x="9395" y="9601"/>
                  <a:pt x="9416" y="9293"/>
                  <a:pt x="9491" y="9015"/>
                </a:cubicBezTo>
                <a:cubicBezTo>
                  <a:pt x="9721" y="8161"/>
                  <a:pt x="10175" y="7746"/>
                  <a:pt x="10605" y="7752"/>
                </a:cubicBezTo>
                <a:cubicBezTo>
                  <a:pt x="11014" y="7759"/>
                  <a:pt x="11412" y="8185"/>
                  <a:pt x="11718" y="9015"/>
                </a:cubicBezTo>
                <a:cubicBezTo>
                  <a:pt x="12339" y="10706"/>
                  <a:pt x="12330" y="13438"/>
                  <a:pt x="11718" y="15112"/>
                </a:cubicBezTo>
                <a:cubicBezTo>
                  <a:pt x="11134" y="16708"/>
                  <a:pt x="9995" y="16706"/>
                  <a:pt x="9491" y="15112"/>
                </a:cubicBezTo>
                <a:cubicBezTo>
                  <a:pt x="9220" y="14256"/>
                  <a:pt x="9435" y="13147"/>
                  <a:pt x="9450" y="12064"/>
                </a:cubicBezTo>
                <a:cubicBezTo>
                  <a:pt x="9456" y="11682"/>
                  <a:pt x="9435" y="11304"/>
                  <a:pt x="9414" y="10931"/>
                </a:cubicBezTo>
                <a:lnTo>
                  <a:pt x="8400" y="10821"/>
                </a:lnTo>
                <a:cubicBezTo>
                  <a:pt x="8398" y="11234"/>
                  <a:pt x="8401" y="11653"/>
                  <a:pt x="8399" y="12074"/>
                </a:cubicBezTo>
                <a:cubicBezTo>
                  <a:pt x="8391" y="13370"/>
                  <a:pt x="8290" y="14705"/>
                  <a:pt x="8748" y="15732"/>
                </a:cubicBezTo>
                <a:cubicBezTo>
                  <a:pt x="9623" y="17694"/>
                  <a:pt x="11469" y="17697"/>
                  <a:pt x="12461" y="15732"/>
                </a:cubicBezTo>
                <a:cubicBezTo>
                  <a:pt x="13482" y="13710"/>
                  <a:pt x="13496" y="10436"/>
                  <a:pt x="12461" y="8415"/>
                </a:cubicBezTo>
                <a:cubicBezTo>
                  <a:pt x="11949" y="7416"/>
                  <a:pt x="11281" y="6909"/>
                  <a:pt x="10605" y="6900"/>
                </a:cubicBezTo>
                <a:close/>
                <a:moveTo>
                  <a:pt x="5112" y="7130"/>
                </a:moveTo>
                <a:cubicBezTo>
                  <a:pt x="4416" y="8626"/>
                  <a:pt x="4198" y="10364"/>
                  <a:pt x="4200" y="12075"/>
                </a:cubicBezTo>
                <a:cubicBezTo>
                  <a:pt x="4203" y="14243"/>
                  <a:pt x="4544" y="16465"/>
                  <a:pt x="5778" y="18172"/>
                </a:cubicBezTo>
                <a:cubicBezTo>
                  <a:pt x="8244" y="21583"/>
                  <a:pt x="12777" y="21564"/>
                  <a:pt x="15430" y="18172"/>
                </a:cubicBezTo>
                <a:cubicBezTo>
                  <a:pt x="15542" y="18030"/>
                  <a:pt x="15642" y="17880"/>
                  <a:pt x="15744" y="17730"/>
                </a:cubicBezTo>
                <a:lnTo>
                  <a:pt x="14794" y="17404"/>
                </a:lnTo>
                <a:cubicBezTo>
                  <a:pt x="14758" y="17456"/>
                  <a:pt x="14726" y="17511"/>
                  <a:pt x="14689" y="17562"/>
                </a:cubicBezTo>
                <a:cubicBezTo>
                  <a:pt x="12451" y="20603"/>
                  <a:pt x="8582" y="20617"/>
                  <a:pt x="6522" y="17562"/>
                </a:cubicBezTo>
                <a:cubicBezTo>
                  <a:pt x="5485" y="16024"/>
                  <a:pt x="5251" y="14022"/>
                  <a:pt x="5250" y="12074"/>
                </a:cubicBezTo>
                <a:cubicBezTo>
                  <a:pt x="5249" y="10540"/>
                  <a:pt x="5400" y="8982"/>
                  <a:pt x="5966" y="7638"/>
                </a:cubicBezTo>
                <a:lnTo>
                  <a:pt x="5112" y="7130"/>
                </a:lnTo>
                <a:close/>
                <a:moveTo>
                  <a:pt x="10605" y="9000"/>
                </a:moveTo>
                <a:cubicBezTo>
                  <a:pt x="10457" y="9000"/>
                  <a:pt x="10322" y="9050"/>
                  <a:pt x="10225" y="9130"/>
                </a:cubicBezTo>
                <a:cubicBezTo>
                  <a:pt x="10127" y="9210"/>
                  <a:pt x="10067" y="9320"/>
                  <a:pt x="10067" y="9442"/>
                </a:cubicBezTo>
                <a:cubicBezTo>
                  <a:pt x="10172" y="10314"/>
                  <a:pt x="10225" y="11189"/>
                  <a:pt x="10225" y="12064"/>
                </a:cubicBezTo>
                <a:cubicBezTo>
                  <a:pt x="10225" y="12939"/>
                  <a:pt x="10172" y="13814"/>
                  <a:pt x="10067" y="14685"/>
                </a:cubicBezTo>
                <a:cubicBezTo>
                  <a:pt x="10067" y="14807"/>
                  <a:pt x="10127" y="14918"/>
                  <a:pt x="10225" y="14998"/>
                </a:cubicBezTo>
                <a:cubicBezTo>
                  <a:pt x="10322" y="15078"/>
                  <a:pt x="10457" y="15127"/>
                  <a:pt x="10605" y="15127"/>
                </a:cubicBezTo>
                <a:cubicBezTo>
                  <a:pt x="10754" y="15127"/>
                  <a:pt x="10888" y="15078"/>
                  <a:pt x="10986" y="14998"/>
                </a:cubicBezTo>
                <a:cubicBezTo>
                  <a:pt x="11083" y="14918"/>
                  <a:pt x="11143" y="14807"/>
                  <a:pt x="11143" y="14685"/>
                </a:cubicBezTo>
                <a:cubicBezTo>
                  <a:pt x="11248" y="13814"/>
                  <a:pt x="11301" y="12939"/>
                  <a:pt x="11301" y="12064"/>
                </a:cubicBezTo>
                <a:cubicBezTo>
                  <a:pt x="11301" y="11189"/>
                  <a:pt x="11248" y="10314"/>
                  <a:pt x="11143" y="9442"/>
                </a:cubicBezTo>
                <a:cubicBezTo>
                  <a:pt x="11143" y="9320"/>
                  <a:pt x="11083" y="9210"/>
                  <a:pt x="10986" y="9130"/>
                </a:cubicBezTo>
                <a:cubicBezTo>
                  <a:pt x="10888" y="9050"/>
                  <a:pt x="10754" y="9000"/>
                  <a:pt x="10605" y="9000"/>
                </a:cubicBezTo>
                <a:close/>
                <a:moveTo>
                  <a:pt x="148" y="9791"/>
                </a:moveTo>
                <a:cubicBezTo>
                  <a:pt x="45" y="10547"/>
                  <a:pt x="-1" y="11312"/>
                  <a:pt x="0" y="12074"/>
                </a:cubicBezTo>
                <a:cubicBezTo>
                  <a:pt x="2" y="13203"/>
                  <a:pt x="111" y="14341"/>
                  <a:pt x="348" y="15446"/>
                </a:cubicBezTo>
                <a:cubicBezTo>
                  <a:pt x="814" y="16144"/>
                  <a:pt x="1371" y="16805"/>
                  <a:pt x="2018" y="17415"/>
                </a:cubicBezTo>
                <a:cubicBezTo>
                  <a:pt x="1331" y="15740"/>
                  <a:pt x="1051" y="13895"/>
                  <a:pt x="1049" y="12074"/>
                </a:cubicBezTo>
                <a:cubicBezTo>
                  <a:pt x="1047" y="11372"/>
                  <a:pt x="1088" y="10667"/>
                  <a:pt x="1177" y="9970"/>
                </a:cubicBezTo>
                <a:lnTo>
                  <a:pt x="148" y="9791"/>
                </a:lnTo>
                <a:close/>
                <a:moveTo>
                  <a:pt x="20547" y="12601"/>
                </a:moveTo>
                <a:cubicBezTo>
                  <a:pt x="20468" y="14405"/>
                  <a:pt x="20000" y="16191"/>
                  <a:pt x="19158" y="17796"/>
                </a:cubicBezTo>
                <a:cubicBezTo>
                  <a:pt x="19260" y="17709"/>
                  <a:pt x="19362" y="17622"/>
                  <a:pt x="19461" y="17531"/>
                </a:cubicBezTo>
                <a:cubicBezTo>
                  <a:pt x="20091" y="16953"/>
                  <a:pt x="20636" y="16328"/>
                  <a:pt x="21100" y="15669"/>
                </a:cubicBezTo>
                <a:cubicBezTo>
                  <a:pt x="21383" y="14668"/>
                  <a:pt x="21551" y="13637"/>
                  <a:pt x="21594" y="12601"/>
                </a:cubicBezTo>
                <a:lnTo>
                  <a:pt x="20547" y="12601"/>
                </a:lnTo>
                <a:close/>
                <a:moveTo>
                  <a:pt x="3217" y="13689"/>
                </a:moveTo>
                <a:lnTo>
                  <a:pt x="2186" y="13770"/>
                </a:lnTo>
                <a:cubicBezTo>
                  <a:pt x="2375" y="15598"/>
                  <a:pt x="2894" y="17382"/>
                  <a:pt x="3926" y="18886"/>
                </a:cubicBezTo>
                <a:cubicBezTo>
                  <a:pt x="4638" y="19330"/>
                  <a:pt x="5390" y="19699"/>
                  <a:pt x="6167" y="19990"/>
                </a:cubicBezTo>
                <a:cubicBezTo>
                  <a:pt x="5759" y="19645"/>
                  <a:pt x="5375" y="19245"/>
                  <a:pt x="5027" y="18789"/>
                </a:cubicBezTo>
                <a:cubicBezTo>
                  <a:pt x="3914" y="17333"/>
                  <a:pt x="3397" y="15536"/>
                  <a:pt x="3217" y="13689"/>
                </a:cubicBezTo>
                <a:close/>
              </a:path>
            </a:pathLst>
          </a:custGeom>
          <a:solidFill>
            <a:srgbClr val="C0504D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5" name="Shape 1272"/>
          <p:cNvSpPr>
            <a:spLocks noChangeAspect="1"/>
          </p:cNvSpPr>
          <p:nvPr/>
        </p:nvSpPr>
        <p:spPr>
          <a:xfrm>
            <a:off x="4648109" y="5099057"/>
            <a:ext cx="597656" cy="5589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>
            <a:solidFill>
              <a:srgbClr val="C0504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208820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03" y="2785233"/>
            <a:ext cx="2398497" cy="165822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9485" y="2841985"/>
            <a:ext cx="2367012" cy="1544715"/>
          </a:xfrm>
          <a:prstGeom prst="rect">
            <a:avLst/>
          </a:prstGeom>
        </p:spPr>
      </p:pic>
      <p:sp>
        <p:nvSpPr>
          <p:cNvPr id="23" name="TextBox 41"/>
          <p:cNvSpPr txBox="1"/>
          <p:nvPr/>
        </p:nvSpPr>
        <p:spPr>
          <a:xfrm>
            <a:off x="1406357" y="4617842"/>
            <a:ext cx="1102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5933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18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88780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183734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796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77560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71534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74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  <a:p>
            <a:pPr algn="ctr"/>
            <a:r>
              <a:rPr lang="pt-PT" sz="1000" dirty="0">
                <a:latin typeface="Arial" panose="020B0604020202020204" pitchFamily="34" charset="0"/>
                <a:cs typeface="Arial" panose="020B0604020202020204" pitchFamily="34" charset="0"/>
              </a:rPr>
              <a:t>6 - 12 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45"/>
          <p:cNvSpPr txBox="1"/>
          <p:nvPr/>
        </p:nvSpPr>
        <p:spPr>
          <a:xfrm>
            <a:off x="4432907" y="4617842"/>
            <a:ext cx="1067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5933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18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88780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183734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796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77560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71534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74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000" dirty="0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</a:p>
          <a:p>
            <a:pPr algn="ctr"/>
            <a:r>
              <a:rPr lang="pt-PT" sz="1000" dirty="0">
                <a:latin typeface="Arial" panose="020B0604020202020204" pitchFamily="34" charset="0"/>
                <a:cs typeface="Arial" panose="020B0604020202020204" pitchFamily="34" charset="0"/>
              </a:rPr>
              <a:t>8 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48"/>
          <p:cNvSpPr txBox="1"/>
          <p:nvPr/>
        </p:nvSpPr>
        <p:spPr>
          <a:xfrm>
            <a:off x="7186119" y="4617842"/>
            <a:ext cx="1102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5933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18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88780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183734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796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77560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71534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74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fixation</a:t>
            </a:r>
          </a:p>
          <a:p>
            <a:pPr algn="ctr"/>
            <a:r>
              <a:rPr lang="pt-PT" sz="1000" dirty="0">
                <a:latin typeface="Arial" panose="020B0604020202020204" pitchFamily="34" charset="0"/>
                <a:cs typeface="Arial" panose="020B0604020202020204" pitchFamily="34" charset="0"/>
              </a:rPr>
              <a:t>9 - 15 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0682" y="2889438"/>
            <a:ext cx="2374483" cy="1497262"/>
          </a:xfrm>
          <a:prstGeom prst="rect">
            <a:avLst/>
          </a:prstGeom>
        </p:spPr>
      </p:pic>
      <p:sp>
        <p:nvSpPr>
          <p:cNvPr id="12" name="Shape 1272"/>
          <p:cNvSpPr>
            <a:spLocks noChangeAspect="1"/>
          </p:cNvSpPr>
          <p:nvPr/>
        </p:nvSpPr>
        <p:spPr>
          <a:xfrm>
            <a:off x="67195" y="59444"/>
            <a:ext cx="1237564" cy="1237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3" name="Shape 443"/>
          <p:cNvSpPr>
            <a:spLocks noChangeAspect="1"/>
          </p:cNvSpPr>
          <p:nvPr/>
        </p:nvSpPr>
        <p:spPr>
          <a:xfrm>
            <a:off x="332809" y="284484"/>
            <a:ext cx="759383" cy="646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3" h="21600" extrusionOk="0">
                <a:moveTo>
                  <a:pt x="11924" y="0"/>
                </a:moveTo>
                <a:cubicBezTo>
                  <a:pt x="10726" y="0"/>
                  <a:pt x="9529" y="545"/>
                  <a:pt x="8615" y="1634"/>
                </a:cubicBezTo>
                <a:cubicBezTo>
                  <a:pt x="6787" y="3813"/>
                  <a:pt x="6787" y="7344"/>
                  <a:pt x="8615" y="9522"/>
                </a:cubicBezTo>
                <a:cubicBezTo>
                  <a:pt x="8936" y="9905"/>
                  <a:pt x="9299" y="10195"/>
                  <a:pt x="9678" y="10444"/>
                </a:cubicBezTo>
                <a:lnTo>
                  <a:pt x="5239" y="10444"/>
                </a:lnTo>
                <a:cubicBezTo>
                  <a:pt x="5403" y="10309"/>
                  <a:pt x="5562" y="10163"/>
                  <a:pt x="5708" y="9989"/>
                </a:cubicBezTo>
                <a:cubicBezTo>
                  <a:pt x="7014" y="8432"/>
                  <a:pt x="7014" y="5905"/>
                  <a:pt x="5708" y="4348"/>
                </a:cubicBezTo>
                <a:cubicBezTo>
                  <a:pt x="4402" y="2791"/>
                  <a:pt x="2285" y="2791"/>
                  <a:pt x="979" y="4348"/>
                </a:cubicBezTo>
                <a:cubicBezTo>
                  <a:pt x="-327" y="5905"/>
                  <a:pt x="-327" y="8432"/>
                  <a:pt x="979" y="9989"/>
                </a:cubicBezTo>
                <a:cubicBezTo>
                  <a:pt x="1125" y="10163"/>
                  <a:pt x="1284" y="10309"/>
                  <a:pt x="1448" y="10444"/>
                </a:cubicBezTo>
                <a:cubicBezTo>
                  <a:pt x="648" y="10446"/>
                  <a:pt x="0" y="11219"/>
                  <a:pt x="0" y="12174"/>
                </a:cubicBezTo>
                <a:lnTo>
                  <a:pt x="0" y="19870"/>
                </a:lnTo>
                <a:cubicBezTo>
                  <a:pt x="0" y="20826"/>
                  <a:pt x="650" y="21600"/>
                  <a:pt x="1451" y="21600"/>
                </a:cubicBezTo>
                <a:lnTo>
                  <a:pt x="14204" y="21600"/>
                </a:lnTo>
                <a:cubicBezTo>
                  <a:pt x="15006" y="21600"/>
                  <a:pt x="15656" y="20826"/>
                  <a:pt x="15656" y="19870"/>
                </a:cubicBezTo>
                <a:lnTo>
                  <a:pt x="15656" y="18832"/>
                </a:lnTo>
                <a:lnTo>
                  <a:pt x="20304" y="21600"/>
                </a:lnTo>
                <a:lnTo>
                  <a:pt x="20304" y="10519"/>
                </a:lnTo>
                <a:lnTo>
                  <a:pt x="15656" y="13291"/>
                </a:lnTo>
                <a:lnTo>
                  <a:pt x="15656" y="12174"/>
                </a:lnTo>
                <a:cubicBezTo>
                  <a:pt x="15656" y="11218"/>
                  <a:pt x="15006" y="10444"/>
                  <a:pt x="14204" y="10444"/>
                </a:cubicBezTo>
                <a:lnTo>
                  <a:pt x="14166" y="10444"/>
                </a:lnTo>
                <a:cubicBezTo>
                  <a:pt x="14545" y="10195"/>
                  <a:pt x="14911" y="9905"/>
                  <a:pt x="15232" y="9522"/>
                </a:cubicBezTo>
                <a:cubicBezTo>
                  <a:pt x="17060" y="7344"/>
                  <a:pt x="17060" y="3813"/>
                  <a:pt x="15232" y="1634"/>
                </a:cubicBezTo>
                <a:cubicBezTo>
                  <a:pt x="14319" y="545"/>
                  <a:pt x="13121" y="0"/>
                  <a:pt x="11924" y="0"/>
                </a:cubicBezTo>
                <a:close/>
                <a:moveTo>
                  <a:pt x="20570" y="10444"/>
                </a:moveTo>
                <a:lnTo>
                  <a:pt x="20570" y="21600"/>
                </a:lnTo>
                <a:cubicBezTo>
                  <a:pt x="20958" y="21600"/>
                  <a:pt x="21273" y="21224"/>
                  <a:pt x="21273" y="20762"/>
                </a:cubicBezTo>
                <a:lnTo>
                  <a:pt x="21273" y="11282"/>
                </a:lnTo>
                <a:cubicBezTo>
                  <a:pt x="21273" y="10819"/>
                  <a:pt x="20958" y="10444"/>
                  <a:pt x="20570" y="10444"/>
                </a:cubicBezTo>
                <a:close/>
                <a:moveTo>
                  <a:pt x="1833" y="11448"/>
                </a:moveTo>
                <a:lnTo>
                  <a:pt x="2196" y="11448"/>
                </a:lnTo>
                <a:cubicBezTo>
                  <a:pt x="1627" y="11448"/>
                  <a:pt x="1165" y="12082"/>
                  <a:pt x="1165" y="12866"/>
                </a:cubicBezTo>
                <a:lnTo>
                  <a:pt x="1165" y="19174"/>
                </a:lnTo>
                <a:cubicBezTo>
                  <a:pt x="1165" y="19957"/>
                  <a:pt x="1627" y="20599"/>
                  <a:pt x="2196" y="20599"/>
                </a:cubicBezTo>
                <a:lnTo>
                  <a:pt x="1833" y="20599"/>
                </a:lnTo>
                <a:cubicBezTo>
                  <a:pt x="1263" y="20599"/>
                  <a:pt x="801" y="19957"/>
                  <a:pt x="801" y="19174"/>
                </a:cubicBezTo>
                <a:lnTo>
                  <a:pt x="801" y="12866"/>
                </a:lnTo>
                <a:cubicBezTo>
                  <a:pt x="801" y="12082"/>
                  <a:pt x="1263" y="11448"/>
                  <a:pt x="1833" y="11448"/>
                </a:cubicBezTo>
                <a:close/>
              </a:path>
            </a:pathLst>
          </a:custGeom>
          <a:solidFill>
            <a:srgbClr val="00B050"/>
          </a:solidFill>
          <a:ln w="12700">
            <a:solidFill>
              <a:srgbClr val="00B050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5" name="Shape 1303"/>
          <p:cNvSpPr txBox="1">
            <a:spLocks/>
          </p:cNvSpPr>
          <p:nvPr/>
        </p:nvSpPr>
        <p:spPr>
          <a:xfrm>
            <a:off x="609941" y="1364740"/>
            <a:ext cx="5853410" cy="450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554990" rtl="0" eaLnBrk="1" latinLnBrk="0" hangingPunct="1">
              <a:spcBef>
                <a:spcPct val="0"/>
              </a:spcBef>
              <a:buNone/>
              <a:defRPr sz="6840" kern="1200">
                <a:solidFill>
                  <a:srgbClr val="53585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defRPr sz="1800" b="0">
                <a:solidFill>
                  <a:srgbClr val="000000"/>
                </a:solidFill>
              </a:defRPr>
            </a:pPr>
            <a:r>
              <a:rPr lang="en-US" sz="2565" b="1" dirty="0">
                <a:solidFill>
                  <a:srgbClr val="000000"/>
                </a:solidFill>
              </a:rPr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1621146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08358" y="2320118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14" name="Fluxograma: Processo 3"/>
          <p:cNvSpPr/>
          <p:nvPr/>
        </p:nvSpPr>
        <p:spPr>
          <a:xfrm>
            <a:off x="680953" y="1653943"/>
            <a:ext cx="469500" cy="685558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15" name="Fluxograma: Processo 4"/>
          <p:cNvSpPr/>
          <p:nvPr/>
        </p:nvSpPr>
        <p:spPr>
          <a:xfrm>
            <a:off x="1619952" y="1653943"/>
            <a:ext cx="469500" cy="685558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effectLst/>
                <a:ea typeface="Times New Roman"/>
                <a:cs typeface="Times New Roman"/>
              </a:rPr>
              <a:t> </a:t>
            </a:r>
            <a:endParaRPr lang="en-US" sz="1100" dirty="0">
              <a:effectLst/>
              <a:ea typeface="Calibri"/>
              <a:cs typeface="Times New Roman"/>
            </a:endParaRPr>
          </a:p>
        </p:txBody>
      </p:sp>
      <p:sp>
        <p:nvSpPr>
          <p:cNvPr id="16" name="Fluxograma: Processo 5"/>
          <p:cNvSpPr/>
          <p:nvPr/>
        </p:nvSpPr>
        <p:spPr>
          <a:xfrm>
            <a:off x="2558951" y="1653943"/>
            <a:ext cx="469500" cy="685558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17" name="Fluxograma: Processo 6"/>
          <p:cNvSpPr/>
          <p:nvPr/>
        </p:nvSpPr>
        <p:spPr>
          <a:xfrm>
            <a:off x="6314948" y="1653943"/>
            <a:ext cx="469500" cy="685558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18" name="Fluxograma: Processo 7"/>
          <p:cNvSpPr/>
          <p:nvPr/>
        </p:nvSpPr>
        <p:spPr>
          <a:xfrm>
            <a:off x="3497950" y="1653943"/>
            <a:ext cx="469500" cy="685558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19" name="Fluxograma: Processo 8"/>
          <p:cNvSpPr/>
          <p:nvPr/>
        </p:nvSpPr>
        <p:spPr>
          <a:xfrm>
            <a:off x="4436949" y="1653943"/>
            <a:ext cx="469500" cy="685558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20" name="Fluxograma: Processo 9"/>
          <p:cNvSpPr/>
          <p:nvPr/>
        </p:nvSpPr>
        <p:spPr>
          <a:xfrm>
            <a:off x="5375948" y="1653943"/>
            <a:ext cx="469500" cy="685558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21" name="Fluxograma: Processo 10"/>
          <p:cNvSpPr/>
          <p:nvPr/>
        </p:nvSpPr>
        <p:spPr>
          <a:xfrm>
            <a:off x="7253947" y="1653943"/>
            <a:ext cx="469500" cy="68555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cxnSp>
        <p:nvCxnSpPr>
          <p:cNvPr id="22" name="Conexão recta 14"/>
          <p:cNvCxnSpPr/>
          <p:nvPr/>
        </p:nvCxnSpPr>
        <p:spPr>
          <a:xfrm>
            <a:off x="467544" y="2339501"/>
            <a:ext cx="746931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xão recta 16"/>
          <p:cNvCxnSpPr/>
          <p:nvPr/>
        </p:nvCxnSpPr>
        <p:spPr>
          <a:xfrm>
            <a:off x="8022219" y="3520183"/>
            <a:ext cx="512181" cy="0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luxograma: Processo 25"/>
          <p:cNvSpPr/>
          <p:nvPr/>
        </p:nvSpPr>
        <p:spPr>
          <a:xfrm>
            <a:off x="680953" y="2834625"/>
            <a:ext cx="469500" cy="685558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25" name="Fluxograma: Processo 26"/>
          <p:cNvSpPr/>
          <p:nvPr/>
        </p:nvSpPr>
        <p:spPr>
          <a:xfrm>
            <a:off x="1619952" y="2834625"/>
            <a:ext cx="469500" cy="68555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26" name="Fluxograma: Processo 27"/>
          <p:cNvSpPr/>
          <p:nvPr/>
        </p:nvSpPr>
        <p:spPr>
          <a:xfrm>
            <a:off x="2558951" y="2834625"/>
            <a:ext cx="469500" cy="685558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27" name="Fluxograma: Processo 28"/>
          <p:cNvSpPr/>
          <p:nvPr/>
        </p:nvSpPr>
        <p:spPr>
          <a:xfrm>
            <a:off x="6314948" y="2834625"/>
            <a:ext cx="469500" cy="685558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28" name="Fluxograma: Processo 29"/>
          <p:cNvSpPr/>
          <p:nvPr/>
        </p:nvSpPr>
        <p:spPr>
          <a:xfrm>
            <a:off x="3497950" y="2834625"/>
            <a:ext cx="469500" cy="685558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29" name="Fluxograma: Processo 30"/>
          <p:cNvSpPr/>
          <p:nvPr/>
        </p:nvSpPr>
        <p:spPr>
          <a:xfrm>
            <a:off x="4436949" y="2834625"/>
            <a:ext cx="469500" cy="68555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30" name="Fluxograma: Processo 31"/>
          <p:cNvSpPr/>
          <p:nvPr/>
        </p:nvSpPr>
        <p:spPr>
          <a:xfrm>
            <a:off x="5375948" y="2834625"/>
            <a:ext cx="469500" cy="685558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31" name="Fluxograma: Processo 32"/>
          <p:cNvSpPr/>
          <p:nvPr/>
        </p:nvSpPr>
        <p:spPr>
          <a:xfrm>
            <a:off x="7253947" y="2834625"/>
            <a:ext cx="469500" cy="685558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cxnSp>
        <p:nvCxnSpPr>
          <p:cNvPr id="32" name="Conexão recta 34"/>
          <p:cNvCxnSpPr/>
          <p:nvPr/>
        </p:nvCxnSpPr>
        <p:spPr>
          <a:xfrm>
            <a:off x="467544" y="3520183"/>
            <a:ext cx="746931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uxograma: Processo 40"/>
          <p:cNvSpPr/>
          <p:nvPr/>
        </p:nvSpPr>
        <p:spPr>
          <a:xfrm>
            <a:off x="721217" y="4034393"/>
            <a:ext cx="558084" cy="222172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9" name="Fluxograma: Processo 41"/>
          <p:cNvSpPr/>
          <p:nvPr/>
        </p:nvSpPr>
        <p:spPr>
          <a:xfrm>
            <a:off x="721217" y="5405425"/>
            <a:ext cx="558084" cy="222172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10" name="Fluxograma: Processo 42"/>
          <p:cNvSpPr/>
          <p:nvPr/>
        </p:nvSpPr>
        <p:spPr>
          <a:xfrm>
            <a:off x="721217" y="4719911"/>
            <a:ext cx="558084" cy="222172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11" name="Fluxograma: Processo 43"/>
          <p:cNvSpPr/>
          <p:nvPr/>
        </p:nvSpPr>
        <p:spPr>
          <a:xfrm>
            <a:off x="721217" y="5081721"/>
            <a:ext cx="558084" cy="222172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ln w="57150" cmpd="thickThin">
                  <a:solidFill>
                    <a:schemeClr val="tx1"/>
                  </a:solidFill>
                </a:ln>
                <a:effectLst/>
                <a:ea typeface="Times New Roman"/>
                <a:cs typeface="Times New Roman"/>
              </a:rPr>
              <a:t> </a:t>
            </a:r>
            <a:endParaRPr lang="en-US" sz="1100">
              <a:ln w="57150" cmpd="thickThin">
                <a:solidFill>
                  <a:schemeClr val="tx1"/>
                </a:solidFill>
              </a:ln>
              <a:effectLst/>
              <a:ea typeface="Calibri"/>
              <a:cs typeface="Times New Roman"/>
            </a:endParaRPr>
          </a:p>
        </p:txBody>
      </p:sp>
      <p:sp>
        <p:nvSpPr>
          <p:cNvPr id="12" name="Fluxograma: Processo 44"/>
          <p:cNvSpPr/>
          <p:nvPr/>
        </p:nvSpPr>
        <p:spPr>
          <a:xfrm>
            <a:off x="721217" y="4370803"/>
            <a:ext cx="558084" cy="222172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Times New Roman"/>
                <a:cs typeface="Times New Roman"/>
              </a:rPr>
              <a:t> 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13" name="CaixaDeTexto 45"/>
          <p:cNvSpPr txBox="1"/>
          <p:nvPr/>
        </p:nvSpPr>
        <p:spPr>
          <a:xfrm>
            <a:off x="1279300" y="3920094"/>
            <a:ext cx="6188300" cy="1734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Times New Roman"/>
              </a:rPr>
              <a:t>Positive situation of the favorite team</a:t>
            </a:r>
            <a:endParaRPr lang="en-US" sz="1000" dirty="0">
              <a:effectLst/>
              <a:latin typeface="Times"/>
              <a:ea typeface="ＭＳ 明朝"/>
              <a:cs typeface="Times New Roman"/>
            </a:endParaRPr>
          </a:p>
          <a:p>
            <a:pPr>
              <a:lnSpc>
                <a:spcPts val="2600"/>
              </a:lnSpc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Times New Roman"/>
              </a:rPr>
              <a:t>Negative situation of the favorite team</a:t>
            </a:r>
            <a:endParaRPr lang="en-US" sz="1000" dirty="0">
              <a:effectLst/>
              <a:latin typeface="Times"/>
              <a:ea typeface="ＭＳ 明朝"/>
              <a:cs typeface="Times New Roman"/>
            </a:endParaRPr>
          </a:p>
          <a:p>
            <a:pPr>
              <a:lnSpc>
                <a:spcPts val="2600"/>
              </a:lnSpc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Times New Roman"/>
              </a:rPr>
              <a:t>Positive situation of the least favorite team</a:t>
            </a:r>
            <a:endParaRPr lang="en-US" sz="1000" dirty="0">
              <a:effectLst/>
              <a:latin typeface="Times"/>
              <a:ea typeface="ＭＳ 明朝"/>
              <a:cs typeface="Times New Roman"/>
            </a:endParaRPr>
          </a:p>
          <a:p>
            <a:pPr>
              <a:lnSpc>
                <a:spcPts val="2600"/>
              </a:lnSpc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Times New Roman"/>
              </a:rPr>
              <a:t>Negative situation of the least favorite team</a:t>
            </a:r>
            <a:endParaRPr lang="en-US" sz="1000" dirty="0">
              <a:effectLst/>
              <a:latin typeface="Times"/>
              <a:ea typeface="ＭＳ 明朝"/>
              <a:cs typeface="Times New Roman"/>
            </a:endParaRPr>
          </a:p>
          <a:p>
            <a:pPr>
              <a:lnSpc>
                <a:spcPts val="2600"/>
              </a:lnSpc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Times New Roman"/>
              </a:rPr>
              <a:t>Control condition: situation in another sport</a:t>
            </a:r>
            <a:endParaRPr lang="en-US" sz="1000" dirty="0">
              <a:effectLst/>
              <a:latin typeface="Times"/>
              <a:ea typeface="ＭＳ 明朝"/>
              <a:cs typeface="Times New Roman"/>
            </a:endParaRPr>
          </a:p>
        </p:txBody>
      </p:sp>
      <p:sp>
        <p:nvSpPr>
          <p:cNvPr id="33" name="Shape 1272"/>
          <p:cNvSpPr>
            <a:spLocks noChangeAspect="1"/>
          </p:cNvSpPr>
          <p:nvPr/>
        </p:nvSpPr>
        <p:spPr>
          <a:xfrm>
            <a:off x="67195" y="59444"/>
            <a:ext cx="1237564" cy="1237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34" name="Shape 443"/>
          <p:cNvSpPr>
            <a:spLocks noChangeAspect="1"/>
          </p:cNvSpPr>
          <p:nvPr/>
        </p:nvSpPr>
        <p:spPr>
          <a:xfrm>
            <a:off x="332809" y="284484"/>
            <a:ext cx="759383" cy="646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3" h="21600" extrusionOk="0">
                <a:moveTo>
                  <a:pt x="11924" y="0"/>
                </a:moveTo>
                <a:cubicBezTo>
                  <a:pt x="10726" y="0"/>
                  <a:pt x="9529" y="545"/>
                  <a:pt x="8615" y="1634"/>
                </a:cubicBezTo>
                <a:cubicBezTo>
                  <a:pt x="6787" y="3813"/>
                  <a:pt x="6787" y="7344"/>
                  <a:pt x="8615" y="9522"/>
                </a:cubicBezTo>
                <a:cubicBezTo>
                  <a:pt x="8936" y="9905"/>
                  <a:pt x="9299" y="10195"/>
                  <a:pt x="9678" y="10444"/>
                </a:cubicBezTo>
                <a:lnTo>
                  <a:pt x="5239" y="10444"/>
                </a:lnTo>
                <a:cubicBezTo>
                  <a:pt x="5403" y="10309"/>
                  <a:pt x="5562" y="10163"/>
                  <a:pt x="5708" y="9989"/>
                </a:cubicBezTo>
                <a:cubicBezTo>
                  <a:pt x="7014" y="8432"/>
                  <a:pt x="7014" y="5905"/>
                  <a:pt x="5708" y="4348"/>
                </a:cubicBezTo>
                <a:cubicBezTo>
                  <a:pt x="4402" y="2791"/>
                  <a:pt x="2285" y="2791"/>
                  <a:pt x="979" y="4348"/>
                </a:cubicBezTo>
                <a:cubicBezTo>
                  <a:pt x="-327" y="5905"/>
                  <a:pt x="-327" y="8432"/>
                  <a:pt x="979" y="9989"/>
                </a:cubicBezTo>
                <a:cubicBezTo>
                  <a:pt x="1125" y="10163"/>
                  <a:pt x="1284" y="10309"/>
                  <a:pt x="1448" y="10444"/>
                </a:cubicBezTo>
                <a:cubicBezTo>
                  <a:pt x="648" y="10446"/>
                  <a:pt x="0" y="11219"/>
                  <a:pt x="0" y="12174"/>
                </a:cubicBezTo>
                <a:lnTo>
                  <a:pt x="0" y="19870"/>
                </a:lnTo>
                <a:cubicBezTo>
                  <a:pt x="0" y="20826"/>
                  <a:pt x="650" y="21600"/>
                  <a:pt x="1451" y="21600"/>
                </a:cubicBezTo>
                <a:lnTo>
                  <a:pt x="14204" y="21600"/>
                </a:lnTo>
                <a:cubicBezTo>
                  <a:pt x="15006" y="21600"/>
                  <a:pt x="15656" y="20826"/>
                  <a:pt x="15656" y="19870"/>
                </a:cubicBezTo>
                <a:lnTo>
                  <a:pt x="15656" y="18832"/>
                </a:lnTo>
                <a:lnTo>
                  <a:pt x="20304" y="21600"/>
                </a:lnTo>
                <a:lnTo>
                  <a:pt x="20304" y="10519"/>
                </a:lnTo>
                <a:lnTo>
                  <a:pt x="15656" y="13291"/>
                </a:lnTo>
                <a:lnTo>
                  <a:pt x="15656" y="12174"/>
                </a:lnTo>
                <a:cubicBezTo>
                  <a:pt x="15656" y="11218"/>
                  <a:pt x="15006" y="10444"/>
                  <a:pt x="14204" y="10444"/>
                </a:cubicBezTo>
                <a:lnTo>
                  <a:pt x="14166" y="10444"/>
                </a:lnTo>
                <a:cubicBezTo>
                  <a:pt x="14545" y="10195"/>
                  <a:pt x="14911" y="9905"/>
                  <a:pt x="15232" y="9522"/>
                </a:cubicBezTo>
                <a:cubicBezTo>
                  <a:pt x="17060" y="7344"/>
                  <a:pt x="17060" y="3813"/>
                  <a:pt x="15232" y="1634"/>
                </a:cubicBezTo>
                <a:cubicBezTo>
                  <a:pt x="14319" y="545"/>
                  <a:pt x="13121" y="0"/>
                  <a:pt x="11924" y="0"/>
                </a:cubicBezTo>
                <a:close/>
                <a:moveTo>
                  <a:pt x="20570" y="10444"/>
                </a:moveTo>
                <a:lnTo>
                  <a:pt x="20570" y="21600"/>
                </a:lnTo>
                <a:cubicBezTo>
                  <a:pt x="20958" y="21600"/>
                  <a:pt x="21273" y="21224"/>
                  <a:pt x="21273" y="20762"/>
                </a:cubicBezTo>
                <a:lnTo>
                  <a:pt x="21273" y="11282"/>
                </a:lnTo>
                <a:cubicBezTo>
                  <a:pt x="21273" y="10819"/>
                  <a:pt x="20958" y="10444"/>
                  <a:pt x="20570" y="10444"/>
                </a:cubicBezTo>
                <a:close/>
                <a:moveTo>
                  <a:pt x="1833" y="11448"/>
                </a:moveTo>
                <a:lnTo>
                  <a:pt x="2196" y="11448"/>
                </a:lnTo>
                <a:cubicBezTo>
                  <a:pt x="1627" y="11448"/>
                  <a:pt x="1165" y="12082"/>
                  <a:pt x="1165" y="12866"/>
                </a:cubicBezTo>
                <a:lnTo>
                  <a:pt x="1165" y="19174"/>
                </a:lnTo>
                <a:cubicBezTo>
                  <a:pt x="1165" y="19957"/>
                  <a:pt x="1627" y="20599"/>
                  <a:pt x="2196" y="20599"/>
                </a:cubicBezTo>
                <a:lnTo>
                  <a:pt x="1833" y="20599"/>
                </a:lnTo>
                <a:cubicBezTo>
                  <a:pt x="1263" y="20599"/>
                  <a:pt x="801" y="19957"/>
                  <a:pt x="801" y="19174"/>
                </a:cubicBezTo>
                <a:lnTo>
                  <a:pt x="801" y="12866"/>
                </a:lnTo>
                <a:cubicBezTo>
                  <a:pt x="801" y="12082"/>
                  <a:pt x="1263" y="11448"/>
                  <a:pt x="1833" y="11448"/>
                </a:cubicBezTo>
                <a:close/>
              </a:path>
            </a:pathLst>
          </a:custGeom>
          <a:solidFill>
            <a:srgbClr val="00B050"/>
          </a:solidFill>
          <a:ln w="12700">
            <a:solidFill>
              <a:srgbClr val="00B050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7517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elvin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697403"/>
            <a:ext cx="9202208" cy="5176242"/>
          </a:xfrm>
          <a:prstGeom prst="rect">
            <a:avLst/>
          </a:prstGeom>
        </p:spPr>
      </p:pic>
      <p:sp>
        <p:nvSpPr>
          <p:cNvPr id="4" name="Shape 1272"/>
          <p:cNvSpPr>
            <a:spLocks noChangeAspect="1"/>
          </p:cNvSpPr>
          <p:nvPr/>
        </p:nvSpPr>
        <p:spPr>
          <a:xfrm>
            <a:off x="67195" y="59444"/>
            <a:ext cx="1237564" cy="1237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" name="Shape 443"/>
          <p:cNvSpPr>
            <a:spLocks noChangeAspect="1"/>
          </p:cNvSpPr>
          <p:nvPr/>
        </p:nvSpPr>
        <p:spPr>
          <a:xfrm>
            <a:off x="332809" y="284484"/>
            <a:ext cx="759383" cy="646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3" h="21600" extrusionOk="0">
                <a:moveTo>
                  <a:pt x="11924" y="0"/>
                </a:moveTo>
                <a:cubicBezTo>
                  <a:pt x="10726" y="0"/>
                  <a:pt x="9529" y="545"/>
                  <a:pt x="8615" y="1634"/>
                </a:cubicBezTo>
                <a:cubicBezTo>
                  <a:pt x="6787" y="3813"/>
                  <a:pt x="6787" y="7344"/>
                  <a:pt x="8615" y="9522"/>
                </a:cubicBezTo>
                <a:cubicBezTo>
                  <a:pt x="8936" y="9905"/>
                  <a:pt x="9299" y="10195"/>
                  <a:pt x="9678" y="10444"/>
                </a:cubicBezTo>
                <a:lnTo>
                  <a:pt x="5239" y="10444"/>
                </a:lnTo>
                <a:cubicBezTo>
                  <a:pt x="5403" y="10309"/>
                  <a:pt x="5562" y="10163"/>
                  <a:pt x="5708" y="9989"/>
                </a:cubicBezTo>
                <a:cubicBezTo>
                  <a:pt x="7014" y="8432"/>
                  <a:pt x="7014" y="5905"/>
                  <a:pt x="5708" y="4348"/>
                </a:cubicBezTo>
                <a:cubicBezTo>
                  <a:pt x="4402" y="2791"/>
                  <a:pt x="2285" y="2791"/>
                  <a:pt x="979" y="4348"/>
                </a:cubicBezTo>
                <a:cubicBezTo>
                  <a:pt x="-327" y="5905"/>
                  <a:pt x="-327" y="8432"/>
                  <a:pt x="979" y="9989"/>
                </a:cubicBezTo>
                <a:cubicBezTo>
                  <a:pt x="1125" y="10163"/>
                  <a:pt x="1284" y="10309"/>
                  <a:pt x="1448" y="10444"/>
                </a:cubicBezTo>
                <a:cubicBezTo>
                  <a:pt x="648" y="10446"/>
                  <a:pt x="0" y="11219"/>
                  <a:pt x="0" y="12174"/>
                </a:cubicBezTo>
                <a:lnTo>
                  <a:pt x="0" y="19870"/>
                </a:lnTo>
                <a:cubicBezTo>
                  <a:pt x="0" y="20826"/>
                  <a:pt x="650" y="21600"/>
                  <a:pt x="1451" y="21600"/>
                </a:cubicBezTo>
                <a:lnTo>
                  <a:pt x="14204" y="21600"/>
                </a:lnTo>
                <a:cubicBezTo>
                  <a:pt x="15006" y="21600"/>
                  <a:pt x="15656" y="20826"/>
                  <a:pt x="15656" y="19870"/>
                </a:cubicBezTo>
                <a:lnTo>
                  <a:pt x="15656" y="18832"/>
                </a:lnTo>
                <a:lnTo>
                  <a:pt x="20304" y="21600"/>
                </a:lnTo>
                <a:lnTo>
                  <a:pt x="20304" y="10519"/>
                </a:lnTo>
                <a:lnTo>
                  <a:pt x="15656" y="13291"/>
                </a:lnTo>
                <a:lnTo>
                  <a:pt x="15656" y="12174"/>
                </a:lnTo>
                <a:cubicBezTo>
                  <a:pt x="15656" y="11218"/>
                  <a:pt x="15006" y="10444"/>
                  <a:pt x="14204" y="10444"/>
                </a:cubicBezTo>
                <a:lnTo>
                  <a:pt x="14166" y="10444"/>
                </a:lnTo>
                <a:cubicBezTo>
                  <a:pt x="14545" y="10195"/>
                  <a:pt x="14911" y="9905"/>
                  <a:pt x="15232" y="9522"/>
                </a:cubicBezTo>
                <a:cubicBezTo>
                  <a:pt x="17060" y="7344"/>
                  <a:pt x="17060" y="3813"/>
                  <a:pt x="15232" y="1634"/>
                </a:cubicBezTo>
                <a:cubicBezTo>
                  <a:pt x="14319" y="545"/>
                  <a:pt x="13121" y="0"/>
                  <a:pt x="11924" y="0"/>
                </a:cubicBezTo>
                <a:close/>
                <a:moveTo>
                  <a:pt x="20570" y="10444"/>
                </a:moveTo>
                <a:lnTo>
                  <a:pt x="20570" y="21600"/>
                </a:lnTo>
                <a:cubicBezTo>
                  <a:pt x="20958" y="21600"/>
                  <a:pt x="21273" y="21224"/>
                  <a:pt x="21273" y="20762"/>
                </a:cubicBezTo>
                <a:lnTo>
                  <a:pt x="21273" y="11282"/>
                </a:lnTo>
                <a:cubicBezTo>
                  <a:pt x="21273" y="10819"/>
                  <a:pt x="20958" y="10444"/>
                  <a:pt x="20570" y="10444"/>
                </a:cubicBezTo>
                <a:close/>
                <a:moveTo>
                  <a:pt x="1833" y="11448"/>
                </a:moveTo>
                <a:lnTo>
                  <a:pt x="2196" y="11448"/>
                </a:lnTo>
                <a:cubicBezTo>
                  <a:pt x="1627" y="11448"/>
                  <a:pt x="1165" y="12082"/>
                  <a:pt x="1165" y="12866"/>
                </a:cubicBezTo>
                <a:lnTo>
                  <a:pt x="1165" y="19174"/>
                </a:lnTo>
                <a:cubicBezTo>
                  <a:pt x="1165" y="19957"/>
                  <a:pt x="1627" y="20599"/>
                  <a:pt x="2196" y="20599"/>
                </a:cubicBezTo>
                <a:lnTo>
                  <a:pt x="1833" y="20599"/>
                </a:lnTo>
                <a:cubicBezTo>
                  <a:pt x="1263" y="20599"/>
                  <a:pt x="801" y="19957"/>
                  <a:pt x="801" y="19174"/>
                </a:cubicBezTo>
                <a:lnTo>
                  <a:pt x="801" y="12866"/>
                </a:lnTo>
                <a:cubicBezTo>
                  <a:pt x="801" y="12082"/>
                  <a:pt x="1263" y="11448"/>
                  <a:pt x="1833" y="11448"/>
                </a:cubicBezTo>
                <a:close/>
              </a:path>
            </a:pathLst>
          </a:custGeom>
          <a:solidFill>
            <a:srgbClr val="00B050"/>
          </a:solidFill>
          <a:ln w="12700">
            <a:solidFill>
              <a:srgbClr val="00B050"/>
            </a:solidFill>
            <a:miter lim="400000"/>
          </a:ln>
        </p:spPr>
        <p:txBody>
          <a:bodyPr lIns="71437" tIns="71437" rIns="71437" bIns="71437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026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1725</TotalTime>
  <Words>596</Words>
  <Application>Microsoft Office PowerPoint</Application>
  <PresentationFormat>Apresentação no Ecrã (4:3)</PresentationFormat>
  <Paragraphs>115</Paragraphs>
  <Slides>13</Slides>
  <Notes>2</Notes>
  <HiddenSlides>0</HiddenSlides>
  <MMClips>1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</vt:lpstr>
      <vt:lpstr>Office Theme</vt:lpstr>
      <vt:lpstr>The Neurological Aspects of Brand L   ve  </vt:lpstr>
      <vt:lpstr>Research Team</vt:lpstr>
      <vt:lpstr>Football (soccer)</vt:lpstr>
      <vt:lpstr>Origins</vt:lpstr>
      <vt:lpstr>Key Statistics</vt:lpstr>
      <vt:lpstr>Research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Thank y   u</vt:lpstr>
    </vt:vector>
  </TitlesOfParts>
  <Company>Cayolla - academia de ténis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Ricardo Cayolla</dc:creator>
  <cp:lastModifiedBy>Filipa Maria Sousa Marinho da Silva</cp:lastModifiedBy>
  <cp:revision>101</cp:revision>
  <dcterms:created xsi:type="dcterms:W3CDTF">2015-09-21T18:25:02Z</dcterms:created>
  <dcterms:modified xsi:type="dcterms:W3CDTF">2026-04-20T08:37:44Z</dcterms:modified>
</cp:coreProperties>
</file>