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51" r:id="rId2"/>
    <p:sldMasterId id="2147483658" r:id="rId3"/>
  </p:sldMasterIdLst>
  <p:notesMasterIdLst>
    <p:notesMasterId r:id="rId15"/>
  </p:notesMasterIdLst>
  <p:handoutMasterIdLst>
    <p:handoutMasterId r:id="rId16"/>
  </p:handoutMasterIdLst>
  <p:sldIdLst>
    <p:sldId id="269" r:id="rId4"/>
    <p:sldId id="257" r:id="rId5"/>
    <p:sldId id="270" r:id="rId6"/>
    <p:sldId id="280" r:id="rId7"/>
    <p:sldId id="273" r:id="rId8"/>
    <p:sldId id="276" r:id="rId9"/>
    <p:sldId id="271" r:id="rId10"/>
    <p:sldId id="277" r:id="rId11"/>
    <p:sldId id="272" r:id="rId12"/>
    <p:sldId id="274" r:id="rId13"/>
    <p:sldId id="275" r:id="rId14"/>
  </p:sldIdLst>
  <p:sldSz cx="9901238"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1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BDE0"/>
    <a:srgbClr val="00B0F0"/>
    <a:srgbClr val="B196C6"/>
    <a:srgbClr val="F898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31" autoAdjust="0"/>
    <p:restoredTop sz="94722" autoAdjust="0"/>
  </p:normalViewPr>
  <p:slideViewPr>
    <p:cSldViewPr>
      <p:cViewPr varScale="1">
        <p:scale>
          <a:sx n="94" d="100"/>
          <a:sy n="94" d="100"/>
        </p:scale>
        <p:origin x="96" y="234"/>
      </p:cViewPr>
      <p:guideLst>
        <p:guide orient="horz" pos="2160"/>
        <p:guide pos="3119"/>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9" d="100"/>
          <a:sy n="59" d="100"/>
        </p:scale>
        <p:origin x="-254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2A3699A-3E35-4674-A9F4-88CCDAC8AE27}" type="datetimeFigureOut">
              <a:rPr lang="pt-PT" smtClean="0"/>
              <a:pPr/>
              <a:t>24/01/2022</a:t>
            </a:fld>
            <a:endParaRPr lang="pt-PT"/>
          </a:p>
        </p:txBody>
      </p:sp>
      <p:sp>
        <p:nvSpPr>
          <p:cNvPr id="4" name="Marcador de Posição do Rodap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5" name="Marcador de Posição do Número do Diapositivo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0CFE17-B7B6-44E3-9B3D-E47C563B22A8}" type="slidenum">
              <a:rPr lang="pt-PT" smtClean="0"/>
              <a:pPr/>
              <a:t>‹nº›</a:t>
            </a:fld>
            <a:endParaRPr lang="pt-PT"/>
          </a:p>
        </p:txBody>
      </p:sp>
    </p:spTree>
    <p:extLst>
      <p:ext uri="{BB962C8B-B14F-4D97-AF65-F5344CB8AC3E}">
        <p14:creationId xmlns:p14="http://schemas.microsoft.com/office/powerpoint/2010/main" val="22907379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567AD5-CD22-434B-B2E7-8437E1814669}" type="datetimeFigureOut">
              <a:rPr lang="en-US" smtClean="0"/>
              <a:pPr/>
              <a:t>1/24/2022</a:t>
            </a:fld>
            <a:endParaRPr lang="en-US"/>
          </a:p>
        </p:txBody>
      </p:sp>
      <p:sp>
        <p:nvSpPr>
          <p:cNvPr id="4" name="Slide Image Placeholder 3"/>
          <p:cNvSpPr>
            <a:spLocks noGrp="1" noRot="1" noChangeAspect="1"/>
          </p:cNvSpPr>
          <p:nvPr>
            <p:ph type="sldImg" idx="2"/>
          </p:nvPr>
        </p:nvSpPr>
        <p:spPr>
          <a:xfrm>
            <a:off x="954088" y="685800"/>
            <a:ext cx="4949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PT"/>
              <a:t>Click to edit Master text styles</a:t>
            </a:r>
          </a:p>
          <a:p>
            <a:pPr lvl="1"/>
            <a:r>
              <a:rPr lang="pt-PT"/>
              <a:t>Second level</a:t>
            </a:r>
          </a:p>
          <a:p>
            <a:pPr lvl="2"/>
            <a:r>
              <a:rPr lang="pt-PT"/>
              <a:t>Third level</a:t>
            </a:r>
          </a:p>
          <a:p>
            <a:pPr lvl="3"/>
            <a:r>
              <a:rPr lang="pt-PT"/>
              <a:t>Fourth level</a:t>
            </a:r>
          </a:p>
          <a:p>
            <a:pPr lvl="4"/>
            <a:r>
              <a:rPr lang="pt-PT"/>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9A5246-2F3B-7F46-BA1C-F01A7A523B96}" type="slidenum">
              <a:rPr lang="en-US" smtClean="0"/>
              <a:pPr/>
              <a:t>‹nº›</a:t>
            </a:fld>
            <a:endParaRPr lang="en-US"/>
          </a:p>
        </p:txBody>
      </p:sp>
    </p:spTree>
    <p:extLst>
      <p:ext uri="{BB962C8B-B14F-4D97-AF65-F5344CB8AC3E}">
        <p14:creationId xmlns:p14="http://schemas.microsoft.com/office/powerpoint/2010/main" val="146760689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o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7594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8968617B-A4D8-4C5B-A92E-126C1D7C2924}"/>
              </a:ext>
            </a:extLst>
          </p:cNvPr>
          <p:cNvSpPr>
            <a:spLocks noGrp="1"/>
          </p:cNvSpPr>
          <p:nvPr>
            <p:ph type="dt" sz="half" idx="10"/>
          </p:nvPr>
        </p:nvSpPr>
        <p:spPr/>
        <p:txBody>
          <a:bodyPr/>
          <a:lstStyle/>
          <a:p>
            <a:fld id="{312483C9-F80C-4FF3-8885-9E80E3E9B932}" type="datetimeFigureOut">
              <a:rPr lang="en-GB" smtClean="0"/>
              <a:t>24/01/2022</a:t>
            </a:fld>
            <a:endParaRPr lang="en-GB"/>
          </a:p>
        </p:txBody>
      </p:sp>
      <p:sp>
        <p:nvSpPr>
          <p:cNvPr id="3" name="Marcador de Posição do Rodapé 2">
            <a:extLst>
              <a:ext uri="{FF2B5EF4-FFF2-40B4-BE49-F238E27FC236}">
                <a16:creationId xmlns:a16="http://schemas.microsoft.com/office/drawing/2014/main" id="{531DD08E-AC9A-4B62-8D97-DD3D08AC3D68}"/>
              </a:ext>
            </a:extLst>
          </p:cNvPr>
          <p:cNvSpPr>
            <a:spLocks noGrp="1"/>
          </p:cNvSpPr>
          <p:nvPr>
            <p:ph type="ftr" sz="quarter" idx="11"/>
          </p:nvPr>
        </p:nvSpPr>
        <p:spPr/>
        <p:txBody>
          <a:bodyPr/>
          <a:lstStyle/>
          <a:p>
            <a:endParaRPr lang="en-GB"/>
          </a:p>
        </p:txBody>
      </p:sp>
      <p:sp>
        <p:nvSpPr>
          <p:cNvPr id="4" name="Marcador de Posição do Número do Diapositivo 3">
            <a:extLst>
              <a:ext uri="{FF2B5EF4-FFF2-40B4-BE49-F238E27FC236}">
                <a16:creationId xmlns:a16="http://schemas.microsoft.com/office/drawing/2014/main" id="{12350E16-C535-4F4B-B08F-968E7430608E}"/>
              </a:ext>
            </a:extLst>
          </p:cNvPr>
          <p:cNvSpPr>
            <a:spLocks noGrp="1"/>
          </p:cNvSpPr>
          <p:nvPr>
            <p:ph type="sldNum" sz="quarter" idx="12"/>
          </p:nvPr>
        </p:nvSpPr>
        <p:spPr/>
        <p:txBody>
          <a:bodyPr/>
          <a:lstStyle/>
          <a:p>
            <a:fld id="{F92982E4-C60F-4ADA-A696-E73DC771787C}" type="slidenum">
              <a:rPr lang="en-GB" smtClean="0"/>
              <a:t>‹nº›</a:t>
            </a:fld>
            <a:endParaRPr lang="en-GB"/>
          </a:p>
        </p:txBody>
      </p:sp>
    </p:spTree>
    <p:extLst>
      <p:ext uri="{BB962C8B-B14F-4D97-AF65-F5344CB8AC3E}">
        <p14:creationId xmlns:p14="http://schemas.microsoft.com/office/powerpoint/2010/main" val="849355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710258" y="2130425"/>
            <a:ext cx="7448029" cy="722511"/>
          </a:xfrm>
          <a:prstGeom prst="rect">
            <a:avLst/>
          </a:prstGeom>
        </p:spPr>
        <p:txBody>
          <a:bodyPr/>
          <a:lstStyle>
            <a:lvl1pPr algn="l">
              <a:defRPr sz="1800" b="1">
                <a:solidFill>
                  <a:srgbClr val="60BDE0"/>
                </a:solidFill>
                <a:latin typeface="Arial" panose="020B0604020202020204" pitchFamily="34" charset="0"/>
                <a:cs typeface="Arial" panose="020B0604020202020204" pitchFamily="34" charset="0"/>
              </a:defRPr>
            </a:lvl1pPr>
          </a:lstStyle>
          <a:p>
            <a:r>
              <a:rPr lang="pt-PT" dirty="0"/>
              <a:t>Conteúdo</a:t>
            </a:r>
          </a:p>
        </p:txBody>
      </p:sp>
      <p:sp>
        <p:nvSpPr>
          <p:cNvPr id="3" name="Subtítulo 2"/>
          <p:cNvSpPr>
            <a:spLocks noGrp="1"/>
          </p:cNvSpPr>
          <p:nvPr>
            <p:ph type="subTitle" idx="1" hasCustomPrompt="1"/>
          </p:nvPr>
        </p:nvSpPr>
        <p:spPr>
          <a:xfrm>
            <a:off x="1710258" y="3212976"/>
            <a:ext cx="6705079" cy="2425824"/>
          </a:xfrm>
          <a:prstGeom prst="rect">
            <a:avLst/>
          </a:prstGeom>
        </p:spPr>
        <p:txBody>
          <a:bodyPr/>
          <a:lstStyle>
            <a:lvl1pPr marL="342900" indent="-342900" algn="l">
              <a:buAutoNum type="arabicPeriod"/>
              <a:defRPr sz="1400">
                <a:solidFill>
                  <a:schemeClr val="tx1"/>
                </a:solidFill>
                <a:latin typeface="Arial" panose="020B0604020202020204" pitchFamily="34" charset="0"/>
                <a:cs typeface="Arial" panose="020B0604020202020204" pitchFamily="34" charset="0"/>
              </a:defRPr>
            </a:lvl1pPr>
            <a:lvl2pPr marL="971550" indent="-514350" algn="l">
              <a:buFont typeface="+mj-lt"/>
              <a:buAutoNum type="arabicPeriod"/>
              <a:defRPr sz="1400">
                <a:solidFill>
                  <a:schemeClr val="tx1"/>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a:t>Título</a:t>
            </a:r>
          </a:p>
          <a:p>
            <a:r>
              <a:rPr lang="pt-PT" dirty="0"/>
              <a:t>Título</a:t>
            </a:r>
          </a:p>
          <a:p>
            <a:r>
              <a:rPr lang="pt-PT" dirty="0"/>
              <a:t>Título</a:t>
            </a:r>
          </a:p>
          <a:p>
            <a:r>
              <a:rPr lang="pt-PT" dirty="0"/>
              <a:t>Título</a:t>
            </a:r>
          </a:p>
          <a:p>
            <a:pPr lvl="1"/>
            <a:r>
              <a:rPr lang="pt-PT" dirty="0"/>
              <a:t>Subtítulo	</a:t>
            </a:r>
          </a:p>
          <a:p>
            <a:pPr lvl="1"/>
            <a:r>
              <a:rPr lang="pt-PT" dirty="0"/>
              <a:t>Subtítulo</a:t>
            </a:r>
          </a:p>
          <a:p>
            <a:pPr lvl="0"/>
            <a:r>
              <a:rPr lang="pt-PT" dirty="0"/>
              <a:t>Título</a:t>
            </a:r>
          </a:p>
          <a:p>
            <a:pPr lvl="0"/>
            <a:r>
              <a:rPr lang="pt-PT" dirty="0"/>
              <a:t>Título</a:t>
            </a:r>
          </a:p>
          <a:p>
            <a:pPr lvl="1"/>
            <a:endParaRPr lang="pt-PT" dirty="0"/>
          </a:p>
          <a:p>
            <a:endParaRPr lang="pt-PT" dirty="0"/>
          </a:p>
        </p:txBody>
      </p:sp>
      <p:sp>
        <p:nvSpPr>
          <p:cNvPr id="4" name="Marcador de Posição do Número do Diapositivo 3"/>
          <p:cNvSpPr>
            <a:spLocks noGrp="1"/>
          </p:cNvSpPr>
          <p:nvPr>
            <p:ph type="sldNum" sz="quarter" idx="12"/>
          </p:nvPr>
        </p:nvSpPr>
        <p:spPr>
          <a:xfrm>
            <a:off x="7096125" y="188640"/>
            <a:ext cx="2309813" cy="365125"/>
          </a:xfrm>
          <a:prstGeom prst="rect">
            <a:avLst/>
          </a:prstGeom>
        </p:spPr>
        <p:txBody>
          <a:bodyPr/>
          <a:lstStyle>
            <a:lvl1pPr algn="r">
              <a:defRPr sz="1200">
                <a:solidFill>
                  <a:srgbClr val="A6A6A6"/>
                </a:solidFill>
              </a:defRPr>
            </a:lvl1pPr>
          </a:lstStyle>
          <a:p>
            <a:fld id="{4901C690-7677-4A91-AC8C-C263A5657454}" type="slidenum">
              <a:rPr lang="pt-PT" smtClean="0"/>
              <a:pPr/>
              <a:t>‹nº›</a:t>
            </a:fld>
            <a:endParaRPr lang="pt-PT" dirty="0"/>
          </a:p>
        </p:txBody>
      </p:sp>
    </p:spTree>
    <p:extLst>
      <p:ext uri="{BB962C8B-B14F-4D97-AF65-F5344CB8AC3E}">
        <p14:creationId xmlns:p14="http://schemas.microsoft.com/office/powerpoint/2010/main" val="2286061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1782267" y="1340769"/>
            <a:ext cx="6696743" cy="418058"/>
          </a:xfrm>
          <a:prstGeom prst="rect">
            <a:avLst/>
          </a:prstGeom>
        </p:spPr>
        <p:txBody>
          <a:bodyPr/>
          <a:lstStyle>
            <a:lvl1pPr algn="l">
              <a:defRPr sz="1800" b="1">
                <a:solidFill>
                  <a:srgbClr val="60BDE0"/>
                </a:solidFill>
                <a:latin typeface="Arial" panose="020B0604020202020204" pitchFamily="34" charset="0"/>
                <a:cs typeface="Arial" panose="020B0604020202020204" pitchFamily="34" charset="0"/>
              </a:defRPr>
            </a:lvl1pPr>
          </a:lstStyle>
          <a:p>
            <a:r>
              <a:rPr lang="pt-PT" dirty="0"/>
              <a:t>1. Título</a:t>
            </a:r>
          </a:p>
        </p:txBody>
      </p:sp>
      <p:sp>
        <p:nvSpPr>
          <p:cNvPr id="3" name="Marcador de Posição de Conteúdo 2"/>
          <p:cNvSpPr>
            <a:spLocks noGrp="1"/>
          </p:cNvSpPr>
          <p:nvPr>
            <p:ph idx="1" hasCustomPrompt="1"/>
          </p:nvPr>
        </p:nvSpPr>
        <p:spPr>
          <a:xfrm>
            <a:off x="1782266" y="2032249"/>
            <a:ext cx="5040561" cy="2476871"/>
          </a:xfrm>
          <a:prstGeom prst="rect">
            <a:avLst/>
          </a:prstGeom>
        </p:spPr>
        <p:txBody>
          <a:bodyPr/>
          <a:lstStyle>
            <a:lvl1pPr marL="0" indent="0">
              <a:buNone/>
              <a:defRPr lang="pt-PT" sz="1400" b="0" i="0" smtClean="0">
                <a:effectLst/>
              </a:defRPr>
            </a:lvl1pPr>
          </a:lstStyle>
          <a:p>
            <a:pPr lvl="0"/>
            <a:r>
              <a:rPr lang="pt-PT" b="0" i="0" dirty="0" err="1">
                <a:solidFill>
                  <a:srgbClr val="000000"/>
                </a:solidFill>
                <a:effectLst/>
                <a:latin typeface="Arial"/>
              </a:rPr>
              <a:t>Lorem</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t>
            </a:r>
            <a:r>
              <a:rPr lang="pt-PT" b="0" i="0" dirty="0" err="1">
                <a:solidFill>
                  <a:srgbClr val="000000"/>
                </a:solidFill>
                <a:effectLst/>
                <a:latin typeface="Arial"/>
              </a:rPr>
              <a:t>dolor</a:t>
            </a:r>
            <a:r>
              <a:rPr lang="pt-PT" b="0" i="0" dirty="0">
                <a:solidFill>
                  <a:srgbClr val="000000"/>
                </a:solidFill>
                <a:effectLst/>
                <a:latin typeface="Arial"/>
              </a:rPr>
              <a:t> </a:t>
            </a:r>
            <a:r>
              <a:rPr lang="pt-PT" b="0" i="0" dirty="0" err="1">
                <a:solidFill>
                  <a:srgbClr val="000000"/>
                </a:solidFill>
                <a:effectLst/>
                <a:latin typeface="Arial"/>
              </a:rPr>
              <a:t>sit</a:t>
            </a:r>
            <a:r>
              <a:rPr lang="pt-PT" b="0" i="0" dirty="0">
                <a:solidFill>
                  <a:srgbClr val="000000"/>
                </a:solidFill>
                <a:effectLst/>
                <a:latin typeface="Arial"/>
              </a:rPr>
              <a:t> </a:t>
            </a:r>
            <a:r>
              <a:rPr lang="pt-PT" b="0" i="0" dirty="0" err="1">
                <a:solidFill>
                  <a:srgbClr val="000000"/>
                </a:solidFill>
                <a:effectLst/>
                <a:latin typeface="Arial"/>
              </a:rPr>
              <a:t>amet</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adipiscing</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Fusce</a:t>
            </a:r>
            <a:r>
              <a:rPr lang="pt-PT" b="0" i="0" dirty="0">
                <a:solidFill>
                  <a:srgbClr val="000000"/>
                </a:solidFill>
                <a:effectLst/>
                <a:latin typeface="Arial"/>
              </a:rPr>
              <a:t> </a:t>
            </a:r>
            <a:r>
              <a:rPr lang="pt-PT" b="0" i="0" dirty="0" err="1">
                <a:solidFill>
                  <a:srgbClr val="000000"/>
                </a:solidFill>
                <a:effectLst/>
                <a:latin typeface="Arial"/>
              </a:rPr>
              <a:t>condimentum</a:t>
            </a:r>
            <a:r>
              <a:rPr lang="pt-PT" b="0" i="0" dirty="0">
                <a:solidFill>
                  <a:srgbClr val="000000"/>
                </a:solidFill>
                <a:effectLst/>
                <a:latin typeface="Arial"/>
              </a:rPr>
              <a:t> mi a libero </a:t>
            </a:r>
            <a:r>
              <a:rPr lang="pt-PT" b="0" i="0" dirty="0" err="1">
                <a:solidFill>
                  <a:srgbClr val="000000"/>
                </a:solidFill>
                <a:effectLst/>
                <a:latin typeface="Arial"/>
              </a:rPr>
              <a:t>dignissim</a:t>
            </a:r>
            <a:r>
              <a:rPr lang="pt-PT" b="0" i="0" dirty="0">
                <a:solidFill>
                  <a:srgbClr val="000000"/>
                </a:solidFill>
                <a:effectLst/>
                <a:latin typeface="Arial"/>
              </a:rPr>
              <a:t>, </a:t>
            </a:r>
            <a:r>
              <a:rPr lang="pt-PT" b="0" i="0" dirty="0" err="1">
                <a:solidFill>
                  <a:srgbClr val="000000"/>
                </a:solidFill>
                <a:effectLst/>
                <a:latin typeface="Arial"/>
              </a:rPr>
              <a:t>tincidunt</a:t>
            </a:r>
            <a:r>
              <a:rPr lang="pt-PT" b="0" i="0" dirty="0">
                <a:solidFill>
                  <a:srgbClr val="000000"/>
                </a:solidFill>
                <a:effectLst/>
                <a:latin typeface="Arial"/>
              </a:rPr>
              <a:t> </a:t>
            </a:r>
            <a:r>
              <a:rPr lang="pt-PT" b="0" i="0" dirty="0" err="1">
                <a:solidFill>
                  <a:srgbClr val="000000"/>
                </a:solidFill>
                <a:effectLst/>
                <a:latin typeface="Arial"/>
              </a:rPr>
              <a:t>eleifend</a:t>
            </a:r>
            <a:r>
              <a:rPr lang="pt-PT" b="0" i="0" dirty="0">
                <a:solidFill>
                  <a:srgbClr val="000000"/>
                </a:solidFill>
                <a:effectLst/>
                <a:latin typeface="Arial"/>
              </a:rPr>
              <a:t> eros </a:t>
            </a:r>
            <a:r>
              <a:rPr lang="pt-PT" b="0" i="0" dirty="0" err="1">
                <a:solidFill>
                  <a:srgbClr val="000000"/>
                </a:solidFill>
                <a:effectLst/>
                <a:latin typeface="Arial"/>
              </a:rPr>
              <a:t>rhoncus</a:t>
            </a:r>
            <a:r>
              <a:rPr lang="pt-PT" b="0" i="0" dirty="0">
                <a:solidFill>
                  <a:srgbClr val="000000"/>
                </a:solidFill>
                <a:effectLst/>
                <a:latin typeface="Arial"/>
              </a:rPr>
              <a:t>. </a:t>
            </a:r>
            <a:r>
              <a:rPr lang="pt-PT" b="0" i="0" dirty="0" err="1">
                <a:solidFill>
                  <a:srgbClr val="000000"/>
                </a:solidFill>
                <a:effectLst/>
                <a:latin typeface="Arial"/>
              </a:rPr>
              <a:t>Aenean</a:t>
            </a:r>
            <a:r>
              <a:rPr lang="pt-PT" b="0" i="0" dirty="0">
                <a:solidFill>
                  <a:srgbClr val="000000"/>
                </a:solidFill>
                <a:effectLst/>
                <a:latin typeface="Arial"/>
              </a:rPr>
              <a:t> porta, massa </a:t>
            </a:r>
            <a:r>
              <a:rPr lang="pt-PT" b="0" i="0" dirty="0" err="1">
                <a:solidFill>
                  <a:srgbClr val="000000"/>
                </a:solidFill>
                <a:effectLst/>
                <a:latin typeface="Arial"/>
              </a:rPr>
              <a:t>ac</a:t>
            </a:r>
            <a:r>
              <a:rPr lang="pt-PT" b="0" i="0" dirty="0">
                <a:solidFill>
                  <a:srgbClr val="000000"/>
                </a:solidFill>
                <a:effectLst/>
                <a:latin typeface="Arial"/>
              </a:rPr>
              <a:t> </a:t>
            </a:r>
            <a:r>
              <a:rPr lang="pt-PT" b="0" i="0" dirty="0" err="1">
                <a:solidFill>
                  <a:srgbClr val="000000"/>
                </a:solidFill>
                <a:effectLst/>
                <a:latin typeface="Arial"/>
              </a:rPr>
              <a:t>auctor</a:t>
            </a:r>
            <a:r>
              <a:rPr lang="pt-PT" b="0" i="0" dirty="0">
                <a:solidFill>
                  <a:srgbClr val="000000"/>
                </a:solidFill>
                <a:effectLst/>
                <a:latin typeface="Arial"/>
              </a:rPr>
              <a:t> </a:t>
            </a:r>
            <a:r>
              <a:rPr lang="pt-PT" b="0" i="0" dirty="0" err="1">
                <a:solidFill>
                  <a:srgbClr val="000000"/>
                </a:solidFill>
                <a:effectLst/>
                <a:latin typeface="Arial"/>
              </a:rPr>
              <a:t>convallis</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ante </a:t>
            </a:r>
            <a:r>
              <a:rPr lang="pt-PT" b="0" i="0" dirty="0" err="1">
                <a:solidFill>
                  <a:srgbClr val="000000"/>
                </a:solidFill>
                <a:effectLst/>
                <a:latin typeface="Arial"/>
              </a:rPr>
              <a:t>luctus</a:t>
            </a:r>
            <a:r>
              <a:rPr lang="pt-PT" b="0" i="0" dirty="0">
                <a:solidFill>
                  <a:srgbClr val="000000"/>
                </a:solidFill>
                <a:effectLst/>
                <a:latin typeface="Arial"/>
              </a:rPr>
              <a:t> </a:t>
            </a:r>
            <a:r>
              <a:rPr lang="pt-PT" b="0" i="0" dirty="0" err="1">
                <a:solidFill>
                  <a:srgbClr val="000000"/>
                </a:solidFill>
                <a:effectLst/>
                <a:latin typeface="Arial"/>
              </a:rPr>
              <a:t>sapien</a:t>
            </a:r>
            <a:r>
              <a:rPr lang="pt-PT" b="0" i="0" dirty="0">
                <a:solidFill>
                  <a:srgbClr val="000000"/>
                </a:solidFill>
                <a:effectLst/>
                <a:latin typeface="Arial"/>
              </a:rPr>
              <a:t>, </a:t>
            </a:r>
            <a:r>
              <a:rPr lang="pt-PT" b="0" i="0" dirty="0" err="1">
                <a:solidFill>
                  <a:srgbClr val="000000"/>
                </a:solidFill>
                <a:effectLst/>
                <a:latin typeface="Arial"/>
              </a:rPr>
              <a:t>vel</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nisi</a:t>
            </a:r>
            <a:r>
              <a:rPr lang="pt-PT" b="0" i="0" dirty="0">
                <a:solidFill>
                  <a:srgbClr val="000000"/>
                </a:solidFill>
                <a:effectLst/>
                <a:latin typeface="Arial"/>
              </a:rPr>
              <a:t> </a:t>
            </a:r>
            <a:r>
              <a:rPr lang="pt-PT" b="0" i="0" dirty="0" err="1">
                <a:solidFill>
                  <a:srgbClr val="000000"/>
                </a:solidFill>
                <a:effectLst/>
                <a:latin typeface="Arial"/>
              </a:rPr>
              <a:t>orci</a:t>
            </a:r>
            <a:r>
              <a:rPr lang="pt-PT" b="0" i="0" dirty="0">
                <a:solidFill>
                  <a:srgbClr val="000000"/>
                </a:solidFill>
                <a:effectLst/>
                <a:latin typeface="Arial"/>
              </a:rPr>
              <a:t> in </a:t>
            </a:r>
            <a:r>
              <a:rPr lang="pt-PT" b="0" i="0" dirty="0" err="1">
                <a:solidFill>
                  <a:srgbClr val="000000"/>
                </a:solidFill>
                <a:effectLst/>
                <a:latin typeface="Arial"/>
              </a:rPr>
              <a:t>lorem</a:t>
            </a:r>
            <a:r>
              <a:rPr lang="pt-PT" b="0" i="0" dirty="0">
                <a:solidFill>
                  <a:srgbClr val="000000"/>
                </a:solidFill>
                <a:effectLst/>
                <a:latin typeface="Arial"/>
              </a:rPr>
              <a:t>. </a:t>
            </a:r>
            <a:r>
              <a:rPr lang="pt-PT" b="0" i="0" dirty="0" err="1">
                <a:solidFill>
                  <a:srgbClr val="000000"/>
                </a:solidFill>
                <a:effectLst/>
                <a:latin typeface="Arial"/>
              </a:rPr>
              <a:t>Donec</a:t>
            </a:r>
            <a:r>
              <a:rPr lang="pt-PT" b="0" i="0" dirty="0">
                <a:solidFill>
                  <a:srgbClr val="000000"/>
                </a:solidFill>
                <a:effectLst/>
                <a:latin typeface="Arial"/>
              </a:rPr>
              <a:t> </a:t>
            </a:r>
            <a:r>
              <a:rPr lang="pt-PT" b="0" i="0" dirty="0" err="1">
                <a:solidFill>
                  <a:srgbClr val="000000"/>
                </a:solidFill>
                <a:effectLst/>
                <a:latin typeface="Arial"/>
              </a:rPr>
              <a:t>sit</a:t>
            </a:r>
            <a:r>
              <a:rPr lang="pt-PT" b="0" i="0" dirty="0">
                <a:solidFill>
                  <a:srgbClr val="000000"/>
                </a:solidFill>
                <a:effectLst/>
                <a:latin typeface="Arial"/>
              </a:rPr>
              <a:t> </a:t>
            </a:r>
            <a:r>
              <a:rPr lang="pt-PT" b="0" i="0" dirty="0" err="1">
                <a:solidFill>
                  <a:srgbClr val="000000"/>
                </a:solidFill>
                <a:effectLst/>
                <a:latin typeface="Arial"/>
              </a:rPr>
              <a:t>amet</a:t>
            </a:r>
            <a:r>
              <a:rPr lang="pt-PT" b="0" i="0" dirty="0">
                <a:solidFill>
                  <a:srgbClr val="000000"/>
                </a:solidFill>
                <a:effectLst/>
                <a:latin typeface="Arial"/>
              </a:rPr>
              <a:t> urna justo. </a:t>
            </a:r>
            <a:r>
              <a:rPr lang="pt-PT" b="0" i="0" dirty="0" err="1">
                <a:solidFill>
                  <a:srgbClr val="000000"/>
                </a:solidFill>
                <a:effectLst/>
                <a:latin typeface="Arial"/>
              </a:rPr>
              <a:t>Nunc</a:t>
            </a:r>
            <a:r>
              <a:rPr lang="pt-PT" b="0" i="0" dirty="0">
                <a:solidFill>
                  <a:srgbClr val="000000"/>
                </a:solidFill>
                <a:effectLst/>
                <a:latin typeface="Arial"/>
              </a:rPr>
              <a:t> </a:t>
            </a:r>
            <a:r>
              <a:rPr lang="pt-PT" b="0" i="0" dirty="0" err="1">
                <a:solidFill>
                  <a:srgbClr val="000000"/>
                </a:solidFill>
                <a:effectLst/>
                <a:latin typeface="Arial"/>
              </a:rPr>
              <a:t>vulputate</a:t>
            </a:r>
            <a:r>
              <a:rPr lang="pt-PT" b="0" i="0" dirty="0">
                <a:solidFill>
                  <a:srgbClr val="000000"/>
                </a:solidFill>
                <a:effectLst/>
                <a:latin typeface="Arial"/>
              </a:rPr>
              <a:t> mi a </a:t>
            </a:r>
            <a:r>
              <a:rPr lang="pt-PT" b="0" i="0" dirty="0" err="1">
                <a:solidFill>
                  <a:srgbClr val="000000"/>
                </a:solidFill>
                <a:effectLst/>
                <a:latin typeface="Arial"/>
              </a:rPr>
              <a:t>turpis</a:t>
            </a:r>
            <a:r>
              <a:rPr lang="pt-PT" b="0" i="0" dirty="0">
                <a:solidFill>
                  <a:srgbClr val="000000"/>
                </a:solidFill>
                <a:effectLst/>
                <a:latin typeface="Arial"/>
              </a:rPr>
              <a:t> </a:t>
            </a:r>
            <a:r>
              <a:rPr lang="pt-PT" b="0" i="0" dirty="0" err="1">
                <a:solidFill>
                  <a:srgbClr val="000000"/>
                </a:solidFill>
                <a:effectLst/>
                <a:latin typeface="Arial"/>
              </a:rPr>
              <a:t>porttitor</a:t>
            </a:r>
            <a:r>
              <a:rPr lang="pt-PT" b="0" i="0" dirty="0">
                <a:solidFill>
                  <a:srgbClr val="000000"/>
                </a:solidFill>
                <a:effectLst/>
                <a:latin typeface="Arial"/>
              </a:rPr>
              <a:t>, id </a:t>
            </a:r>
            <a:r>
              <a:rPr lang="pt-PT" b="0" i="0" dirty="0" err="1">
                <a:solidFill>
                  <a:srgbClr val="000000"/>
                </a:solidFill>
                <a:effectLst/>
                <a:latin typeface="Arial"/>
              </a:rPr>
              <a:t>convallis</a:t>
            </a:r>
            <a:r>
              <a:rPr lang="pt-PT" b="0" i="0" dirty="0">
                <a:solidFill>
                  <a:srgbClr val="000000"/>
                </a:solidFill>
                <a:effectLst/>
                <a:latin typeface="Arial"/>
              </a:rPr>
              <a:t> </a:t>
            </a:r>
            <a:r>
              <a:rPr lang="pt-PT" b="0" i="0" dirty="0" err="1">
                <a:solidFill>
                  <a:srgbClr val="000000"/>
                </a:solidFill>
                <a:effectLst/>
                <a:latin typeface="Arial"/>
              </a:rPr>
              <a:t>erat</a:t>
            </a:r>
            <a:r>
              <a:rPr lang="pt-PT" b="0" i="0" dirty="0">
                <a:solidFill>
                  <a:srgbClr val="000000"/>
                </a:solidFill>
                <a:effectLst/>
                <a:latin typeface="Arial"/>
              </a:rPr>
              <a:t> </a:t>
            </a:r>
            <a:r>
              <a:rPr lang="pt-PT" b="0" i="0" dirty="0" err="1">
                <a:solidFill>
                  <a:srgbClr val="000000"/>
                </a:solidFill>
                <a:effectLst/>
                <a:latin typeface="Arial"/>
              </a:rPr>
              <a:t>semper</a:t>
            </a:r>
            <a:r>
              <a:rPr lang="pt-PT" b="0" i="0" dirty="0">
                <a:solidFill>
                  <a:srgbClr val="000000"/>
                </a:solidFill>
                <a:effectLst/>
                <a:latin typeface="Arial"/>
              </a:rPr>
              <a:t>. </a:t>
            </a:r>
            <a:r>
              <a:rPr lang="pt-PT" b="0" i="0" dirty="0" err="1">
                <a:solidFill>
                  <a:srgbClr val="000000"/>
                </a:solidFill>
                <a:effectLst/>
                <a:latin typeface="Arial"/>
              </a:rPr>
              <a:t>Proin</a:t>
            </a:r>
            <a:r>
              <a:rPr lang="pt-PT" b="0" i="0" dirty="0">
                <a:solidFill>
                  <a:srgbClr val="000000"/>
                </a:solidFill>
                <a:effectLst/>
                <a:latin typeface="Arial"/>
              </a:rPr>
              <a:t> </a:t>
            </a:r>
            <a:r>
              <a:rPr lang="pt-PT" b="0" i="0" dirty="0" err="1">
                <a:solidFill>
                  <a:srgbClr val="000000"/>
                </a:solidFill>
                <a:effectLst/>
                <a:latin typeface="Arial"/>
              </a:rPr>
              <a:t>finibus</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nibh</a:t>
            </a:r>
            <a:r>
              <a:rPr lang="pt-PT" b="0" i="0" dirty="0">
                <a:solidFill>
                  <a:srgbClr val="000000"/>
                </a:solidFill>
                <a:effectLst/>
                <a:latin typeface="Arial"/>
              </a:rPr>
              <a:t>, ut </a:t>
            </a:r>
            <a:r>
              <a:rPr lang="pt-PT" b="0" i="0" dirty="0" err="1">
                <a:solidFill>
                  <a:srgbClr val="000000"/>
                </a:solidFill>
                <a:effectLst/>
                <a:latin typeface="Arial"/>
              </a:rPr>
              <a:t>euismod</a:t>
            </a:r>
            <a:r>
              <a:rPr lang="pt-PT" b="0" i="0" dirty="0">
                <a:solidFill>
                  <a:srgbClr val="000000"/>
                </a:solidFill>
                <a:effectLst/>
                <a:latin typeface="Arial"/>
              </a:rPr>
              <a:t> </a:t>
            </a:r>
            <a:r>
              <a:rPr lang="pt-PT" b="0" i="0" dirty="0" err="1">
                <a:solidFill>
                  <a:srgbClr val="000000"/>
                </a:solidFill>
                <a:effectLst/>
                <a:latin typeface="Arial"/>
              </a:rPr>
              <a:t>sapien</a:t>
            </a:r>
            <a:r>
              <a:rPr lang="pt-PT" b="0" i="0" dirty="0">
                <a:solidFill>
                  <a:srgbClr val="000000"/>
                </a:solidFill>
                <a:effectLst/>
                <a:latin typeface="Arial"/>
              </a:rPr>
              <a:t> </a:t>
            </a:r>
            <a:r>
              <a:rPr lang="pt-PT" b="0" i="0" dirty="0" err="1">
                <a:solidFill>
                  <a:srgbClr val="000000"/>
                </a:solidFill>
                <a:effectLst/>
                <a:latin typeface="Arial"/>
              </a:rPr>
              <a:t>aliquam</a:t>
            </a:r>
            <a:r>
              <a:rPr lang="pt-PT" b="0" i="0" dirty="0">
                <a:solidFill>
                  <a:srgbClr val="000000"/>
                </a:solidFill>
                <a:effectLst/>
                <a:latin typeface="Arial"/>
              </a:rPr>
              <a:t> </a:t>
            </a:r>
            <a:r>
              <a:rPr lang="pt-PT" b="0" i="0" dirty="0" err="1">
                <a:solidFill>
                  <a:srgbClr val="000000"/>
                </a:solidFill>
                <a:effectLst/>
                <a:latin typeface="Arial"/>
              </a:rPr>
              <a:t>eget</a:t>
            </a:r>
            <a:r>
              <a:rPr lang="pt-PT" b="0" i="0" dirty="0">
                <a:solidFill>
                  <a:srgbClr val="000000"/>
                </a:solidFill>
                <a:effectLst/>
                <a:latin typeface="Arial"/>
              </a:rPr>
              <a:t>. </a:t>
            </a:r>
            <a:r>
              <a:rPr lang="pt-PT" b="0" i="0" dirty="0" err="1">
                <a:solidFill>
                  <a:srgbClr val="000000"/>
                </a:solidFill>
                <a:effectLst/>
                <a:latin typeface="Arial"/>
              </a:rPr>
              <a:t>Fusce</a:t>
            </a:r>
            <a:r>
              <a:rPr lang="pt-PT" b="0" i="0" dirty="0">
                <a:solidFill>
                  <a:srgbClr val="000000"/>
                </a:solidFill>
                <a:effectLst/>
                <a:latin typeface="Arial"/>
              </a:rPr>
              <a:t> </a:t>
            </a:r>
            <a:r>
              <a:rPr lang="pt-PT" b="0" i="0" dirty="0" err="1">
                <a:solidFill>
                  <a:srgbClr val="000000"/>
                </a:solidFill>
                <a:effectLst/>
                <a:latin typeface="Arial"/>
              </a:rPr>
              <a:t>sollicitudin</a:t>
            </a:r>
            <a:r>
              <a:rPr lang="pt-PT" b="0" i="0" dirty="0">
                <a:solidFill>
                  <a:srgbClr val="000000"/>
                </a:solidFill>
                <a:effectLst/>
                <a:latin typeface="Arial"/>
              </a:rPr>
              <a:t>, </a:t>
            </a:r>
            <a:r>
              <a:rPr lang="pt-PT" b="0" i="0" dirty="0" err="1">
                <a:solidFill>
                  <a:srgbClr val="000000"/>
                </a:solidFill>
                <a:effectLst/>
                <a:latin typeface="Arial"/>
              </a:rPr>
              <a:t>ex</a:t>
            </a:r>
            <a:r>
              <a:rPr lang="pt-PT" b="0" i="0" dirty="0">
                <a:solidFill>
                  <a:srgbClr val="000000"/>
                </a:solidFill>
                <a:effectLst/>
                <a:latin typeface="Arial"/>
              </a:rPr>
              <a:t> eu </a:t>
            </a:r>
            <a:r>
              <a:rPr lang="pt-PT" b="0" i="0" dirty="0" err="1">
                <a:solidFill>
                  <a:srgbClr val="000000"/>
                </a:solidFill>
                <a:effectLst/>
                <a:latin typeface="Arial"/>
              </a:rPr>
              <a:t>iaculis</a:t>
            </a:r>
            <a:r>
              <a:rPr lang="pt-PT" b="0" i="0" dirty="0">
                <a:solidFill>
                  <a:srgbClr val="000000"/>
                </a:solidFill>
                <a:effectLst/>
                <a:latin typeface="Arial"/>
              </a:rPr>
              <a:t> </a:t>
            </a:r>
            <a:r>
              <a:rPr lang="pt-PT" b="0" i="0" dirty="0" err="1">
                <a:solidFill>
                  <a:srgbClr val="000000"/>
                </a:solidFill>
                <a:effectLst/>
                <a:latin typeface="Arial"/>
              </a:rPr>
              <a:t>mollis</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lorem</a:t>
            </a:r>
            <a:r>
              <a:rPr lang="pt-PT" b="0" i="0" dirty="0">
                <a:solidFill>
                  <a:srgbClr val="000000"/>
                </a:solidFill>
                <a:effectLst/>
                <a:latin typeface="Arial"/>
              </a:rPr>
              <a:t> </a:t>
            </a:r>
            <a:r>
              <a:rPr lang="pt-PT" b="0" i="0" dirty="0" err="1">
                <a:solidFill>
                  <a:srgbClr val="000000"/>
                </a:solidFill>
                <a:effectLst/>
                <a:latin typeface="Arial"/>
              </a:rPr>
              <a:t>pharetra</a:t>
            </a:r>
            <a:r>
              <a:rPr lang="pt-PT" b="0" i="0" dirty="0">
                <a:solidFill>
                  <a:srgbClr val="000000"/>
                </a:solidFill>
                <a:effectLst/>
                <a:latin typeface="Arial"/>
              </a:rPr>
              <a:t> </a:t>
            </a:r>
            <a:r>
              <a:rPr lang="pt-PT" b="0" i="0" dirty="0" err="1">
                <a:solidFill>
                  <a:srgbClr val="000000"/>
                </a:solidFill>
                <a:effectLst/>
                <a:latin typeface="Arial"/>
              </a:rPr>
              <a:t>nunc</a:t>
            </a:r>
            <a:r>
              <a:rPr lang="pt-PT" b="0" i="0" dirty="0">
                <a:solidFill>
                  <a:srgbClr val="000000"/>
                </a:solidFill>
                <a:effectLst/>
                <a:latin typeface="Arial"/>
              </a:rPr>
              <a:t>, a </a:t>
            </a:r>
            <a:r>
              <a:rPr lang="pt-PT" b="0" i="0" dirty="0" err="1">
                <a:solidFill>
                  <a:srgbClr val="000000"/>
                </a:solidFill>
                <a:effectLst/>
                <a:latin typeface="Arial"/>
              </a:rPr>
              <a:t>blandit</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purus non </a:t>
            </a:r>
            <a:r>
              <a:rPr lang="pt-PT" b="0" i="0" dirty="0" err="1">
                <a:solidFill>
                  <a:srgbClr val="000000"/>
                </a:solidFill>
                <a:effectLst/>
                <a:latin typeface="Arial"/>
              </a:rPr>
              <a:t>lacus</a:t>
            </a:r>
            <a:r>
              <a:rPr lang="pt-PT" b="0" i="0" dirty="0">
                <a:solidFill>
                  <a:srgbClr val="000000"/>
                </a:solidFill>
                <a:effectLst/>
                <a:latin typeface="Arial"/>
              </a:rPr>
              <a:t>. </a:t>
            </a:r>
            <a:r>
              <a:rPr lang="pt-PT" b="0" i="0" dirty="0" err="1">
                <a:solidFill>
                  <a:srgbClr val="000000"/>
                </a:solidFill>
                <a:effectLst/>
                <a:latin typeface="Arial"/>
              </a:rPr>
              <a:t>Vivamus</a:t>
            </a:r>
            <a:r>
              <a:rPr lang="pt-PT" b="0" i="0" dirty="0">
                <a:solidFill>
                  <a:srgbClr val="000000"/>
                </a:solidFill>
                <a:effectLst/>
                <a:latin typeface="Arial"/>
              </a:rPr>
              <a:t> </a:t>
            </a:r>
            <a:r>
              <a:rPr lang="pt-PT" b="0" i="0" dirty="0" err="1">
                <a:solidFill>
                  <a:srgbClr val="000000"/>
                </a:solidFill>
                <a:effectLst/>
                <a:latin typeface="Arial"/>
              </a:rPr>
              <a:t>at</a:t>
            </a:r>
            <a:r>
              <a:rPr lang="pt-PT" b="0" i="0" dirty="0">
                <a:solidFill>
                  <a:srgbClr val="000000"/>
                </a:solidFill>
                <a:effectLst/>
                <a:latin typeface="Arial"/>
              </a:rPr>
              <a:t> </a:t>
            </a:r>
            <a:r>
              <a:rPr lang="pt-PT" b="0" i="0" dirty="0" err="1">
                <a:solidFill>
                  <a:srgbClr val="000000"/>
                </a:solidFill>
                <a:effectLst/>
                <a:latin typeface="Arial"/>
              </a:rPr>
              <a:t>nisl</a:t>
            </a:r>
            <a:r>
              <a:rPr lang="pt-PT" b="0" i="0" dirty="0">
                <a:solidFill>
                  <a:srgbClr val="000000"/>
                </a:solidFill>
                <a:effectLst/>
                <a:latin typeface="Arial"/>
              </a:rPr>
              <a:t> </a:t>
            </a:r>
            <a:r>
              <a:rPr lang="pt-PT" b="0" i="0" dirty="0" err="1">
                <a:solidFill>
                  <a:srgbClr val="000000"/>
                </a:solidFill>
                <a:effectLst/>
                <a:latin typeface="Arial"/>
              </a:rPr>
              <a:t>enim</a:t>
            </a:r>
            <a:r>
              <a:rPr lang="pt-PT" b="0" i="0" dirty="0">
                <a:solidFill>
                  <a:srgbClr val="000000"/>
                </a:solidFill>
                <a:effectLst/>
                <a:latin typeface="Arial"/>
              </a:rPr>
              <a:t>. </a:t>
            </a:r>
            <a:r>
              <a:rPr lang="pt-PT" b="0" i="0" dirty="0" err="1">
                <a:solidFill>
                  <a:srgbClr val="000000"/>
                </a:solidFill>
                <a:effectLst/>
                <a:latin typeface="Arial"/>
              </a:rPr>
              <a:t>Donec</a:t>
            </a:r>
            <a:r>
              <a:rPr lang="pt-PT" b="0" i="0" dirty="0">
                <a:solidFill>
                  <a:srgbClr val="000000"/>
                </a:solidFill>
                <a:effectLst/>
                <a:latin typeface="Arial"/>
              </a:rPr>
              <a:t> </a:t>
            </a:r>
            <a:r>
              <a:rPr lang="pt-PT" b="0" i="0" dirty="0" err="1">
                <a:solidFill>
                  <a:srgbClr val="000000"/>
                </a:solidFill>
                <a:effectLst/>
                <a:latin typeface="Arial"/>
              </a:rPr>
              <a:t>aliquet</a:t>
            </a:r>
            <a:r>
              <a:rPr lang="pt-PT" b="0" i="0" dirty="0">
                <a:solidFill>
                  <a:srgbClr val="000000"/>
                </a:solidFill>
                <a:effectLst/>
                <a:latin typeface="Arial"/>
              </a:rPr>
              <a:t> </a:t>
            </a:r>
            <a:r>
              <a:rPr lang="pt-PT" b="0" i="0" dirty="0" err="1">
                <a:solidFill>
                  <a:srgbClr val="000000"/>
                </a:solidFill>
                <a:effectLst/>
                <a:latin typeface="Arial"/>
              </a:rPr>
              <a:t>odio</a:t>
            </a:r>
            <a:r>
              <a:rPr lang="pt-PT" b="0" i="0" dirty="0">
                <a:solidFill>
                  <a:srgbClr val="000000"/>
                </a:solidFill>
                <a:effectLst/>
                <a:latin typeface="Arial"/>
              </a:rPr>
              <a:t> a </a:t>
            </a:r>
            <a:r>
              <a:rPr lang="pt-PT" b="0" i="0" dirty="0" err="1">
                <a:solidFill>
                  <a:srgbClr val="000000"/>
                </a:solidFill>
                <a:effectLst/>
                <a:latin typeface="Arial"/>
              </a:rPr>
              <a:t>orci</a:t>
            </a:r>
            <a:r>
              <a:rPr lang="pt-PT" b="0" i="0" dirty="0">
                <a:solidFill>
                  <a:srgbClr val="000000"/>
                </a:solidFill>
                <a:effectLst/>
                <a:latin typeface="Arial"/>
              </a:rPr>
              <a:t> </a:t>
            </a:r>
            <a:r>
              <a:rPr lang="pt-PT" b="0" i="0" dirty="0" err="1">
                <a:solidFill>
                  <a:srgbClr val="000000"/>
                </a:solidFill>
                <a:effectLst/>
                <a:latin typeface="Arial"/>
              </a:rPr>
              <a:t>eleifend</a:t>
            </a:r>
            <a:r>
              <a:rPr lang="pt-PT" b="0" i="0" dirty="0">
                <a:solidFill>
                  <a:srgbClr val="000000"/>
                </a:solidFill>
                <a:effectLst/>
                <a:latin typeface="Arial"/>
              </a:rPr>
              <a:t>, vitae </a:t>
            </a:r>
            <a:r>
              <a:rPr lang="pt-PT" b="0" i="0" dirty="0" err="1">
                <a:solidFill>
                  <a:srgbClr val="000000"/>
                </a:solidFill>
                <a:effectLst/>
                <a:latin typeface="Arial"/>
              </a:rPr>
              <a:t>iaculis</a:t>
            </a:r>
            <a:r>
              <a:rPr lang="pt-PT" b="0" i="0" dirty="0">
                <a:solidFill>
                  <a:srgbClr val="000000"/>
                </a:solidFill>
                <a:effectLst/>
                <a:latin typeface="Arial"/>
              </a:rPr>
              <a:t> </a:t>
            </a:r>
            <a:r>
              <a:rPr lang="pt-PT" b="0" i="0" dirty="0" err="1">
                <a:solidFill>
                  <a:srgbClr val="000000"/>
                </a:solidFill>
                <a:effectLst/>
                <a:latin typeface="Arial"/>
              </a:rPr>
              <a:t>odio</a:t>
            </a:r>
            <a:r>
              <a:rPr lang="pt-PT" b="0" i="0" dirty="0">
                <a:solidFill>
                  <a:srgbClr val="000000"/>
                </a:solidFill>
                <a:effectLst/>
                <a:latin typeface="Arial"/>
              </a:rPr>
              <a:t> </a:t>
            </a:r>
            <a:r>
              <a:rPr lang="pt-PT" b="0" i="0" dirty="0" err="1">
                <a:solidFill>
                  <a:srgbClr val="000000"/>
                </a:solidFill>
                <a:effectLst/>
                <a:latin typeface="Arial"/>
              </a:rPr>
              <a:t>finibus</a:t>
            </a:r>
            <a:r>
              <a:rPr lang="pt-PT" b="0" i="0" dirty="0">
                <a:solidFill>
                  <a:srgbClr val="000000"/>
                </a:solidFill>
                <a:effectLst/>
                <a:latin typeface="Arial"/>
              </a:rPr>
              <a:t>.</a:t>
            </a:r>
            <a:endParaRPr lang="pt-PT" dirty="0"/>
          </a:p>
        </p:txBody>
      </p:sp>
      <p:sp>
        <p:nvSpPr>
          <p:cNvPr id="4" name="Marcador de Posição do Número do Diapositivo 3"/>
          <p:cNvSpPr>
            <a:spLocks noGrp="1"/>
          </p:cNvSpPr>
          <p:nvPr>
            <p:ph type="sldNum" sz="quarter" idx="12"/>
          </p:nvPr>
        </p:nvSpPr>
        <p:spPr>
          <a:xfrm>
            <a:off x="7096125" y="188640"/>
            <a:ext cx="2309813" cy="365125"/>
          </a:xfrm>
          <a:prstGeom prst="rect">
            <a:avLst/>
          </a:prstGeom>
        </p:spPr>
        <p:txBody>
          <a:bodyPr/>
          <a:lstStyle>
            <a:lvl1pPr algn="r">
              <a:defRPr sz="1200">
                <a:solidFill>
                  <a:srgbClr val="A6A6A6"/>
                </a:solidFill>
              </a:defRPr>
            </a:lvl1pPr>
          </a:lstStyle>
          <a:p>
            <a:fld id="{4901C690-7677-4A91-AC8C-C263A5657454}" type="slidenum">
              <a:rPr lang="pt-PT" smtClean="0"/>
              <a:pPr/>
              <a:t>‹nº›</a:t>
            </a:fld>
            <a:endParaRPr lang="pt-PT" dirty="0"/>
          </a:p>
        </p:txBody>
      </p:sp>
    </p:spTree>
    <p:extLst>
      <p:ext uri="{BB962C8B-B14F-4D97-AF65-F5344CB8AC3E}">
        <p14:creationId xmlns:p14="http://schemas.microsoft.com/office/powerpoint/2010/main" val="2018542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ção">
    <p:spTree>
      <p:nvGrpSpPr>
        <p:cNvPr id="1" name=""/>
        <p:cNvGrpSpPr/>
        <p:nvPr/>
      </p:nvGrpSpPr>
      <p:grpSpPr>
        <a:xfrm>
          <a:off x="0" y="0"/>
          <a:ext cx="0" cy="0"/>
          <a:chOff x="0" y="0"/>
          <a:chExt cx="0" cy="0"/>
        </a:xfrm>
      </p:grpSpPr>
      <p:sp>
        <p:nvSpPr>
          <p:cNvPr id="4" name="Marcador de Posição de Conteúdo 3"/>
          <p:cNvSpPr>
            <a:spLocks noGrp="1"/>
          </p:cNvSpPr>
          <p:nvPr>
            <p:ph sz="half" idx="2"/>
          </p:nvPr>
        </p:nvSpPr>
        <p:spPr>
          <a:xfrm>
            <a:off x="1926283" y="3933056"/>
            <a:ext cx="2872159" cy="1902197"/>
          </a:xfrm>
          <a:prstGeom prst="rect">
            <a:avLst/>
          </a:prstGeom>
          <a:solidFill>
            <a:schemeClr val="bg2"/>
          </a:solidFill>
        </p:spPr>
        <p:txBody>
          <a:bodyPr/>
          <a:lstStyle>
            <a:lvl1pPr marL="0" indent="0">
              <a:buNone/>
              <a:defRPr sz="1300">
                <a:latin typeface="Arial" panose="020B0604020202020204" pitchFamily="34" charset="0"/>
                <a:cs typeface="Arial" panose="020B0604020202020204"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endParaRPr lang="pt-PT" dirty="0"/>
          </a:p>
          <a:p>
            <a:pPr lvl="0"/>
            <a:endParaRPr lang="pt-PT" dirty="0"/>
          </a:p>
          <a:p>
            <a:pPr lvl="0"/>
            <a:endParaRPr lang="pt-PT" dirty="0"/>
          </a:p>
          <a:p>
            <a:pPr lvl="0"/>
            <a:r>
              <a:rPr lang="pt-PT" dirty="0"/>
              <a:t>Adicionar imagem</a:t>
            </a:r>
          </a:p>
        </p:txBody>
      </p:sp>
      <p:sp>
        <p:nvSpPr>
          <p:cNvPr id="10" name="Título 1"/>
          <p:cNvSpPr>
            <a:spLocks noGrp="1"/>
          </p:cNvSpPr>
          <p:nvPr>
            <p:ph type="title" hasCustomPrompt="1"/>
          </p:nvPr>
        </p:nvSpPr>
        <p:spPr>
          <a:xfrm>
            <a:off x="1782267" y="1340769"/>
            <a:ext cx="6696743" cy="418058"/>
          </a:xfrm>
          <a:prstGeom prst="rect">
            <a:avLst/>
          </a:prstGeom>
        </p:spPr>
        <p:txBody>
          <a:bodyPr/>
          <a:lstStyle>
            <a:lvl1pPr algn="l">
              <a:defRPr sz="1800" b="1">
                <a:solidFill>
                  <a:srgbClr val="60BDE0"/>
                </a:solidFill>
                <a:latin typeface="Arial" panose="020B0604020202020204" pitchFamily="34" charset="0"/>
                <a:cs typeface="Arial" panose="020B0604020202020204" pitchFamily="34" charset="0"/>
              </a:defRPr>
            </a:lvl1pPr>
          </a:lstStyle>
          <a:p>
            <a:r>
              <a:rPr lang="pt-PT" dirty="0"/>
              <a:t>2. Título</a:t>
            </a:r>
          </a:p>
        </p:txBody>
      </p:sp>
      <p:sp>
        <p:nvSpPr>
          <p:cNvPr id="11" name="Marcador de Posição de Conteúdo 2"/>
          <p:cNvSpPr>
            <a:spLocks noGrp="1"/>
          </p:cNvSpPr>
          <p:nvPr>
            <p:ph idx="1" hasCustomPrompt="1"/>
          </p:nvPr>
        </p:nvSpPr>
        <p:spPr>
          <a:xfrm>
            <a:off x="1782266" y="2032249"/>
            <a:ext cx="5040561" cy="1756791"/>
          </a:xfrm>
          <a:prstGeom prst="rect">
            <a:avLst/>
          </a:prstGeom>
        </p:spPr>
        <p:txBody>
          <a:bodyPr/>
          <a:lstStyle>
            <a:lvl1pPr marL="0" indent="0">
              <a:buNone/>
              <a:defRPr lang="pt-PT" sz="1400" b="0" i="0" smtClean="0">
                <a:effectLst/>
              </a:defRPr>
            </a:lvl1pPr>
          </a:lstStyle>
          <a:p>
            <a:pPr lvl="0"/>
            <a:r>
              <a:rPr lang="pt-PT" b="0" i="0" dirty="0" err="1">
                <a:solidFill>
                  <a:srgbClr val="000000"/>
                </a:solidFill>
                <a:effectLst/>
                <a:latin typeface="Arial"/>
              </a:rPr>
              <a:t>Lorem</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t>
            </a:r>
            <a:r>
              <a:rPr lang="pt-PT" b="0" i="0" dirty="0" err="1">
                <a:solidFill>
                  <a:srgbClr val="000000"/>
                </a:solidFill>
                <a:effectLst/>
                <a:latin typeface="Arial"/>
              </a:rPr>
              <a:t>dolor</a:t>
            </a:r>
            <a:r>
              <a:rPr lang="pt-PT" b="0" i="0" dirty="0">
                <a:solidFill>
                  <a:srgbClr val="000000"/>
                </a:solidFill>
                <a:effectLst/>
                <a:latin typeface="Arial"/>
              </a:rPr>
              <a:t> </a:t>
            </a:r>
            <a:r>
              <a:rPr lang="pt-PT" b="0" i="0" dirty="0" err="1">
                <a:solidFill>
                  <a:srgbClr val="000000"/>
                </a:solidFill>
                <a:effectLst/>
                <a:latin typeface="Arial"/>
              </a:rPr>
              <a:t>sit</a:t>
            </a:r>
            <a:r>
              <a:rPr lang="pt-PT" b="0" i="0" dirty="0">
                <a:solidFill>
                  <a:srgbClr val="000000"/>
                </a:solidFill>
                <a:effectLst/>
                <a:latin typeface="Arial"/>
              </a:rPr>
              <a:t> </a:t>
            </a:r>
            <a:r>
              <a:rPr lang="pt-PT" b="0" i="0" dirty="0" err="1">
                <a:solidFill>
                  <a:srgbClr val="000000"/>
                </a:solidFill>
                <a:effectLst/>
                <a:latin typeface="Arial"/>
              </a:rPr>
              <a:t>amet</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adipiscing</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Fusce</a:t>
            </a:r>
            <a:r>
              <a:rPr lang="pt-PT" b="0" i="0" dirty="0">
                <a:solidFill>
                  <a:srgbClr val="000000"/>
                </a:solidFill>
                <a:effectLst/>
                <a:latin typeface="Arial"/>
              </a:rPr>
              <a:t> </a:t>
            </a:r>
            <a:r>
              <a:rPr lang="pt-PT" b="0" i="0" dirty="0" err="1">
                <a:solidFill>
                  <a:srgbClr val="000000"/>
                </a:solidFill>
                <a:effectLst/>
                <a:latin typeface="Arial"/>
              </a:rPr>
              <a:t>condimentum</a:t>
            </a:r>
            <a:r>
              <a:rPr lang="pt-PT" b="0" i="0" dirty="0">
                <a:solidFill>
                  <a:srgbClr val="000000"/>
                </a:solidFill>
                <a:effectLst/>
                <a:latin typeface="Arial"/>
              </a:rPr>
              <a:t> mi a libero </a:t>
            </a:r>
            <a:r>
              <a:rPr lang="pt-PT" b="0" i="0" dirty="0" err="1">
                <a:solidFill>
                  <a:srgbClr val="000000"/>
                </a:solidFill>
                <a:effectLst/>
                <a:latin typeface="Arial"/>
              </a:rPr>
              <a:t>dignissim</a:t>
            </a:r>
            <a:r>
              <a:rPr lang="pt-PT" b="0" i="0" dirty="0">
                <a:solidFill>
                  <a:srgbClr val="000000"/>
                </a:solidFill>
                <a:effectLst/>
                <a:latin typeface="Arial"/>
              </a:rPr>
              <a:t>, </a:t>
            </a:r>
            <a:r>
              <a:rPr lang="pt-PT" b="0" i="0" dirty="0" err="1">
                <a:solidFill>
                  <a:srgbClr val="000000"/>
                </a:solidFill>
                <a:effectLst/>
                <a:latin typeface="Arial"/>
              </a:rPr>
              <a:t>tincidunt</a:t>
            </a:r>
            <a:r>
              <a:rPr lang="pt-PT" b="0" i="0" dirty="0">
                <a:solidFill>
                  <a:srgbClr val="000000"/>
                </a:solidFill>
                <a:effectLst/>
                <a:latin typeface="Arial"/>
              </a:rPr>
              <a:t> </a:t>
            </a:r>
            <a:r>
              <a:rPr lang="pt-PT" b="0" i="0" dirty="0" err="1">
                <a:solidFill>
                  <a:srgbClr val="000000"/>
                </a:solidFill>
                <a:effectLst/>
                <a:latin typeface="Arial"/>
              </a:rPr>
              <a:t>eleifend</a:t>
            </a:r>
            <a:r>
              <a:rPr lang="pt-PT" b="0" i="0" dirty="0">
                <a:solidFill>
                  <a:srgbClr val="000000"/>
                </a:solidFill>
                <a:effectLst/>
                <a:latin typeface="Arial"/>
              </a:rPr>
              <a:t> eros </a:t>
            </a:r>
            <a:r>
              <a:rPr lang="pt-PT" b="0" i="0" dirty="0" err="1">
                <a:solidFill>
                  <a:srgbClr val="000000"/>
                </a:solidFill>
                <a:effectLst/>
                <a:latin typeface="Arial"/>
              </a:rPr>
              <a:t>rhoncus</a:t>
            </a:r>
            <a:r>
              <a:rPr lang="pt-PT" b="0" i="0" dirty="0">
                <a:solidFill>
                  <a:srgbClr val="000000"/>
                </a:solidFill>
                <a:effectLst/>
                <a:latin typeface="Arial"/>
              </a:rPr>
              <a:t>. </a:t>
            </a:r>
            <a:r>
              <a:rPr lang="pt-PT" b="0" i="0" dirty="0" err="1">
                <a:solidFill>
                  <a:srgbClr val="000000"/>
                </a:solidFill>
                <a:effectLst/>
                <a:latin typeface="Arial"/>
              </a:rPr>
              <a:t>Aenean</a:t>
            </a:r>
            <a:r>
              <a:rPr lang="pt-PT" b="0" i="0" dirty="0">
                <a:solidFill>
                  <a:srgbClr val="000000"/>
                </a:solidFill>
                <a:effectLst/>
                <a:latin typeface="Arial"/>
              </a:rPr>
              <a:t> porta, massa </a:t>
            </a:r>
            <a:r>
              <a:rPr lang="pt-PT" b="0" i="0" dirty="0" err="1">
                <a:solidFill>
                  <a:srgbClr val="000000"/>
                </a:solidFill>
                <a:effectLst/>
                <a:latin typeface="Arial"/>
              </a:rPr>
              <a:t>ac</a:t>
            </a:r>
            <a:r>
              <a:rPr lang="pt-PT" b="0" i="0" dirty="0">
                <a:solidFill>
                  <a:srgbClr val="000000"/>
                </a:solidFill>
                <a:effectLst/>
                <a:latin typeface="Arial"/>
              </a:rPr>
              <a:t> </a:t>
            </a:r>
            <a:r>
              <a:rPr lang="pt-PT" b="0" i="0" dirty="0" err="1">
                <a:solidFill>
                  <a:srgbClr val="000000"/>
                </a:solidFill>
                <a:effectLst/>
                <a:latin typeface="Arial"/>
              </a:rPr>
              <a:t>auctor</a:t>
            </a:r>
            <a:r>
              <a:rPr lang="pt-PT" b="0" i="0" dirty="0">
                <a:solidFill>
                  <a:srgbClr val="000000"/>
                </a:solidFill>
                <a:effectLst/>
                <a:latin typeface="Arial"/>
              </a:rPr>
              <a:t> </a:t>
            </a:r>
            <a:r>
              <a:rPr lang="pt-PT" b="0" i="0" dirty="0" err="1">
                <a:solidFill>
                  <a:srgbClr val="000000"/>
                </a:solidFill>
                <a:effectLst/>
                <a:latin typeface="Arial"/>
              </a:rPr>
              <a:t>convallis</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ante </a:t>
            </a:r>
            <a:r>
              <a:rPr lang="pt-PT" b="0" i="0" dirty="0" err="1">
                <a:solidFill>
                  <a:srgbClr val="000000"/>
                </a:solidFill>
                <a:effectLst/>
                <a:latin typeface="Arial"/>
              </a:rPr>
              <a:t>luctus</a:t>
            </a:r>
            <a:r>
              <a:rPr lang="pt-PT" b="0" i="0" dirty="0">
                <a:solidFill>
                  <a:srgbClr val="000000"/>
                </a:solidFill>
                <a:effectLst/>
                <a:latin typeface="Arial"/>
              </a:rPr>
              <a:t> </a:t>
            </a:r>
            <a:r>
              <a:rPr lang="pt-PT" b="0" i="0" dirty="0" err="1">
                <a:solidFill>
                  <a:srgbClr val="000000"/>
                </a:solidFill>
                <a:effectLst/>
                <a:latin typeface="Arial"/>
              </a:rPr>
              <a:t>sapien</a:t>
            </a:r>
            <a:r>
              <a:rPr lang="pt-PT" b="0" i="0" dirty="0">
                <a:solidFill>
                  <a:srgbClr val="000000"/>
                </a:solidFill>
                <a:effectLst/>
                <a:latin typeface="Arial"/>
              </a:rPr>
              <a:t>, </a:t>
            </a:r>
            <a:r>
              <a:rPr lang="pt-PT" b="0" i="0" dirty="0" err="1">
                <a:solidFill>
                  <a:srgbClr val="000000"/>
                </a:solidFill>
                <a:effectLst/>
                <a:latin typeface="Arial"/>
              </a:rPr>
              <a:t>vel</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nisi</a:t>
            </a:r>
            <a:r>
              <a:rPr lang="pt-PT" b="0" i="0" dirty="0">
                <a:solidFill>
                  <a:srgbClr val="000000"/>
                </a:solidFill>
                <a:effectLst/>
                <a:latin typeface="Arial"/>
              </a:rPr>
              <a:t> </a:t>
            </a:r>
            <a:r>
              <a:rPr lang="pt-PT" b="0" i="0" dirty="0" err="1">
                <a:solidFill>
                  <a:srgbClr val="000000"/>
                </a:solidFill>
                <a:effectLst/>
                <a:latin typeface="Arial"/>
              </a:rPr>
              <a:t>orci</a:t>
            </a:r>
            <a:r>
              <a:rPr lang="pt-PT" b="0" i="0" dirty="0">
                <a:solidFill>
                  <a:srgbClr val="000000"/>
                </a:solidFill>
                <a:effectLst/>
                <a:latin typeface="Arial"/>
              </a:rPr>
              <a:t> in </a:t>
            </a:r>
            <a:r>
              <a:rPr lang="pt-PT" b="0" i="0" dirty="0" err="1">
                <a:solidFill>
                  <a:srgbClr val="000000"/>
                </a:solidFill>
                <a:effectLst/>
                <a:latin typeface="Arial"/>
              </a:rPr>
              <a:t>lorem</a:t>
            </a:r>
            <a:r>
              <a:rPr lang="pt-PT" b="0" i="0" dirty="0">
                <a:solidFill>
                  <a:srgbClr val="000000"/>
                </a:solidFill>
                <a:effectLst/>
                <a:latin typeface="Arial"/>
              </a:rPr>
              <a:t>. </a:t>
            </a:r>
            <a:r>
              <a:rPr lang="pt-PT" b="0" i="0" dirty="0" err="1">
                <a:solidFill>
                  <a:srgbClr val="000000"/>
                </a:solidFill>
                <a:effectLst/>
                <a:latin typeface="Arial"/>
              </a:rPr>
              <a:t>Donec</a:t>
            </a:r>
            <a:r>
              <a:rPr lang="pt-PT" b="0" i="0" dirty="0">
                <a:solidFill>
                  <a:srgbClr val="000000"/>
                </a:solidFill>
                <a:effectLst/>
                <a:latin typeface="Arial"/>
              </a:rPr>
              <a:t> </a:t>
            </a:r>
            <a:r>
              <a:rPr lang="pt-PT" b="0" i="0" dirty="0" err="1">
                <a:solidFill>
                  <a:srgbClr val="000000"/>
                </a:solidFill>
                <a:effectLst/>
                <a:latin typeface="Arial"/>
              </a:rPr>
              <a:t>sit</a:t>
            </a:r>
            <a:r>
              <a:rPr lang="pt-PT" b="0" i="0" dirty="0">
                <a:solidFill>
                  <a:srgbClr val="000000"/>
                </a:solidFill>
                <a:effectLst/>
                <a:latin typeface="Arial"/>
              </a:rPr>
              <a:t> </a:t>
            </a:r>
            <a:r>
              <a:rPr lang="pt-PT" b="0" i="0" dirty="0" err="1">
                <a:solidFill>
                  <a:srgbClr val="000000"/>
                </a:solidFill>
                <a:effectLst/>
                <a:latin typeface="Arial"/>
              </a:rPr>
              <a:t>amet</a:t>
            </a:r>
            <a:r>
              <a:rPr lang="pt-PT" b="0" i="0" dirty="0">
                <a:solidFill>
                  <a:srgbClr val="000000"/>
                </a:solidFill>
                <a:effectLst/>
                <a:latin typeface="Arial"/>
              </a:rPr>
              <a:t> urna justo. </a:t>
            </a:r>
            <a:r>
              <a:rPr lang="pt-PT" b="0" i="0" dirty="0" err="1">
                <a:solidFill>
                  <a:srgbClr val="000000"/>
                </a:solidFill>
                <a:effectLst/>
                <a:latin typeface="Arial"/>
              </a:rPr>
              <a:t>Nunc</a:t>
            </a:r>
            <a:r>
              <a:rPr lang="pt-PT" b="0" i="0" dirty="0">
                <a:solidFill>
                  <a:srgbClr val="000000"/>
                </a:solidFill>
                <a:effectLst/>
                <a:latin typeface="Arial"/>
              </a:rPr>
              <a:t> </a:t>
            </a:r>
            <a:r>
              <a:rPr lang="pt-PT" b="0" i="0" dirty="0" err="1">
                <a:solidFill>
                  <a:srgbClr val="000000"/>
                </a:solidFill>
                <a:effectLst/>
                <a:latin typeface="Arial"/>
              </a:rPr>
              <a:t>vulputate</a:t>
            </a:r>
            <a:r>
              <a:rPr lang="pt-PT" b="0" i="0" dirty="0">
                <a:solidFill>
                  <a:srgbClr val="000000"/>
                </a:solidFill>
                <a:effectLst/>
                <a:latin typeface="Arial"/>
              </a:rPr>
              <a:t> mi a </a:t>
            </a:r>
            <a:r>
              <a:rPr lang="pt-PT" b="0" i="0" dirty="0" err="1">
                <a:solidFill>
                  <a:srgbClr val="000000"/>
                </a:solidFill>
                <a:effectLst/>
                <a:latin typeface="Arial"/>
              </a:rPr>
              <a:t>turpis</a:t>
            </a:r>
            <a:r>
              <a:rPr lang="pt-PT" b="0" i="0" dirty="0">
                <a:solidFill>
                  <a:srgbClr val="000000"/>
                </a:solidFill>
                <a:effectLst/>
                <a:latin typeface="Arial"/>
              </a:rPr>
              <a:t> </a:t>
            </a:r>
            <a:r>
              <a:rPr lang="pt-PT" b="0" i="0" dirty="0" err="1">
                <a:solidFill>
                  <a:srgbClr val="000000"/>
                </a:solidFill>
                <a:effectLst/>
                <a:latin typeface="Arial"/>
              </a:rPr>
              <a:t>porttitor</a:t>
            </a:r>
            <a:r>
              <a:rPr lang="pt-PT" b="0" i="0" dirty="0">
                <a:solidFill>
                  <a:srgbClr val="000000"/>
                </a:solidFill>
                <a:effectLst/>
                <a:latin typeface="Arial"/>
              </a:rPr>
              <a:t>, id </a:t>
            </a:r>
            <a:r>
              <a:rPr lang="pt-PT" b="0" i="0" dirty="0" err="1">
                <a:solidFill>
                  <a:srgbClr val="000000"/>
                </a:solidFill>
                <a:effectLst/>
                <a:latin typeface="Arial"/>
              </a:rPr>
              <a:t>convallis</a:t>
            </a:r>
            <a:r>
              <a:rPr lang="pt-PT" b="0" i="0" dirty="0">
                <a:solidFill>
                  <a:srgbClr val="000000"/>
                </a:solidFill>
                <a:effectLst/>
                <a:latin typeface="Arial"/>
              </a:rPr>
              <a:t> </a:t>
            </a:r>
            <a:r>
              <a:rPr lang="pt-PT" b="0" i="0" dirty="0" err="1">
                <a:solidFill>
                  <a:srgbClr val="000000"/>
                </a:solidFill>
                <a:effectLst/>
                <a:latin typeface="Arial"/>
              </a:rPr>
              <a:t>erat</a:t>
            </a:r>
            <a:r>
              <a:rPr lang="pt-PT" b="0" i="0" dirty="0">
                <a:solidFill>
                  <a:srgbClr val="000000"/>
                </a:solidFill>
                <a:effectLst/>
                <a:latin typeface="Arial"/>
              </a:rPr>
              <a:t> </a:t>
            </a:r>
            <a:r>
              <a:rPr lang="pt-PT" b="0" i="0" dirty="0" err="1">
                <a:solidFill>
                  <a:srgbClr val="000000"/>
                </a:solidFill>
                <a:effectLst/>
                <a:latin typeface="Arial"/>
              </a:rPr>
              <a:t>semper</a:t>
            </a:r>
            <a:r>
              <a:rPr lang="pt-PT" b="0" i="0" dirty="0">
                <a:solidFill>
                  <a:srgbClr val="000000"/>
                </a:solidFill>
                <a:effectLst/>
                <a:latin typeface="Arial"/>
              </a:rPr>
              <a:t>. </a:t>
            </a:r>
            <a:r>
              <a:rPr lang="pt-PT" b="0" i="0" dirty="0" err="1">
                <a:solidFill>
                  <a:srgbClr val="000000"/>
                </a:solidFill>
                <a:effectLst/>
                <a:latin typeface="Arial"/>
              </a:rPr>
              <a:t>Proin</a:t>
            </a:r>
            <a:r>
              <a:rPr lang="pt-PT" b="0" i="0" dirty="0">
                <a:solidFill>
                  <a:srgbClr val="000000"/>
                </a:solidFill>
                <a:effectLst/>
                <a:latin typeface="Arial"/>
              </a:rPr>
              <a:t> </a:t>
            </a:r>
            <a:r>
              <a:rPr lang="pt-PT" b="0" i="0" dirty="0" err="1">
                <a:solidFill>
                  <a:srgbClr val="000000"/>
                </a:solidFill>
                <a:effectLst/>
                <a:latin typeface="Arial"/>
              </a:rPr>
              <a:t>finibus</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nibh</a:t>
            </a:r>
            <a:r>
              <a:rPr lang="pt-PT" b="0" i="0" dirty="0">
                <a:solidFill>
                  <a:srgbClr val="000000"/>
                </a:solidFill>
                <a:effectLst/>
                <a:latin typeface="Arial"/>
              </a:rPr>
              <a:t>, ut </a:t>
            </a:r>
            <a:r>
              <a:rPr lang="pt-PT" b="0" i="0" dirty="0" err="1">
                <a:solidFill>
                  <a:srgbClr val="000000"/>
                </a:solidFill>
                <a:effectLst/>
                <a:latin typeface="Arial"/>
              </a:rPr>
              <a:t>euismod</a:t>
            </a:r>
            <a:r>
              <a:rPr lang="pt-PT" b="0" i="0" dirty="0">
                <a:solidFill>
                  <a:srgbClr val="000000"/>
                </a:solidFill>
                <a:effectLst/>
                <a:latin typeface="Arial"/>
              </a:rPr>
              <a:t> </a:t>
            </a:r>
            <a:r>
              <a:rPr lang="pt-PT" b="0" i="0" dirty="0" err="1">
                <a:solidFill>
                  <a:srgbClr val="000000"/>
                </a:solidFill>
                <a:effectLst/>
                <a:latin typeface="Arial"/>
              </a:rPr>
              <a:t>sapien</a:t>
            </a:r>
            <a:r>
              <a:rPr lang="pt-PT" b="0" i="0" dirty="0">
                <a:solidFill>
                  <a:srgbClr val="000000"/>
                </a:solidFill>
                <a:effectLst/>
                <a:latin typeface="Arial"/>
              </a:rPr>
              <a:t> </a:t>
            </a:r>
            <a:r>
              <a:rPr lang="pt-PT" b="0" i="0" dirty="0" err="1">
                <a:solidFill>
                  <a:srgbClr val="000000"/>
                </a:solidFill>
                <a:effectLst/>
                <a:latin typeface="Arial"/>
              </a:rPr>
              <a:t>aliquam</a:t>
            </a:r>
            <a:r>
              <a:rPr lang="pt-PT" b="0" i="0" dirty="0">
                <a:solidFill>
                  <a:srgbClr val="000000"/>
                </a:solidFill>
                <a:effectLst/>
                <a:latin typeface="Arial"/>
              </a:rPr>
              <a:t> </a:t>
            </a:r>
            <a:r>
              <a:rPr lang="pt-PT" b="0" i="0" dirty="0" err="1">
                <a:solidFill>
                  <a:srgbClr val="000000"/>
                </a:solidFill>
                <a:effectLst/>
                <a:latin typeface="Arial"/>
              </a:rPr>
              <a:t>eget</a:t>
            </a:r>
            <a:r>
              <a:rPr lang="pt-PT" b="0" i="0" dirty="0">
                <a:solidFill>
                  <a:srgbClr val="000000"/>
                </a:solidFill>
                <a:effectLst/>
                <a:latin typeface="Arial"/>
              </a:rPr>
              <a:t>. </a:t>
            </a:r>
            <a:endParaRPr lang="pt-PT" dirty="0"/>
          </a:p>
        </p:txBody>
      </p:sp>
      <p:sp>
        <p:nvSpPr>
          <p:cNvPr id="5" name="Marcador de Posição do Número do Diapositivo 3"/>
          <p:cNvSpPr>
            <a:spLocks noGrp="1"/>
          </p:cNvSpPr>
          <p:nvPr>
            <p:ph type="sldNum" sz="quarter" idx="12"/>
          </p:nvPr>
        </p:nvSpPr>
        <p:spPr>
          <a:xfrm>
            <a:off x="7096125" y="188640"/>
            <a:ext cx="2309813" cy="365125"/>
          </a:xfrm>
          <a:prstGeom prst="rect">
            <a:avLst/>
          </a:prstGeom>
        </p:spPr>
        <p:txBody>
          <a:bodyPr/>
          <a:lstStyle>
            <a:lvl1pPr algn="r">
              <a:defRPr sz="1200">
                <a:solidFill>
                  <a:srgbClr val="A6A6A6"/>
                </a:solidFill>
              </a:defRPr>
            </a:lvl1pPr>
          </a:lstStyle>
          <a:p>
            <a:fld id="{4901C690-7677-4A91-AC8C-C263A5657454}" type="slidenum">
              <a:rPr lang="pt-PT" smtClean="0"/>
              <a:pPr/>
              <a:t>‹nº›</a:t>
            </a:fld>
            <a:endParaRPr lang="pt-PT" dirty="0"/>
          </a:p>
        </p:txBody>
      </p:sp>
    </p:spTree>
    <p:extLst>
      <p:ext uri="{BB962C8B-B14F-4D97-AF65-F5344CB8AC3E}">
        <p14:creationId xmlns:p14="http://schemas.microsoft.com/office/powerpoint/2010/main" val="1582187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abeçalho da Secção">
    <p:spTree>
      <p:nvGrpSpPr>
        <p:cNvPr id="1" name=""/>
        <p:cNvGrpSpPr/>
        <p:nvPr/>
      </p:nvGrpSpPr>
      <p:grpSpPr>
        <a:xfrm>
          <a:off x="0" y="0"/>
          <a:ext cx="0" cy="0"/>
          <a:chOff x="0" y="0"/>
          <a:chExt cx="0" cy="0"/>
        </a:xfrm>
      </p:grpSpPr>
      <p:sp>
        <p:nvSpPr>
          <p:cNvPr id="7" name="Título 1"/>
          <p:cNvSpPr>
            <a:spLocks noGrp="1"/>
          </p:cNvSpPr>
          <p:nvPr>
            <p:ph type="title" hasCustomPrompt="1"/>
          </p:nvPr>
        </p:nvSpPr>
        <p:spPr>
          <a:xfrm>
            <a:off x="1782267" y="1340769"/>
            <a:ext cx="6696743" cy="418058"/>
          </a:xfrm>
          <a:prstGeom prst="rect">
            <a:avLst/>
          </a:prstGeom>
        </p:spPr>
        <p:txBody>
          <a:bodyPr/>
          <a:lstStyle>
            <a:lvl1pPr algn="l">
              <a:defRPr sz="1800" b="1">
                <a:solidFill>
                  <a:srgbClr val="60BDE0"/>
                </a:solidFill>
                <a:latin typeface="Arial" panose="020B0604020202020204" pitchFamily="34" charset="0"/>
                <a:cs typeface="Arial" panose="020B0604020202020204" pitchFamily="34" charset="0"/>
              </a:defRPr>
            </a:lvl1pPr>
          </a:lstStyle>
          <a:p>
            <a:r>
              <a:rPr lang="pt-PT" dirty="0"/>
              <a:t>3. Título</a:t>
            </a:r>
          </a:p>
        </p:txBody>
      </p:sp>
      <p:sp>
        <p:nvSpPr>
          <p:cNvPr id="9" name="Marcador de Posição de Conteúdo 2"/>
          <p:cNvSpPr>
            <a:spLocks noGrp="1"/>
          </p:cNvSpPr>
          <p:nvPr>
            <p:ph idx="10" hasCustomPrompt="1"/>
          </p:nvPr>
        </p:nvSpPr>
        <p:spPr>
          <a:xfrm>
            <a:off x="1782267" y="2420888"/>
            <a:ext cx="5040561" cy="1180727"/>
          </a:xfrm>
          <a:prstGeom prst="rect">
            <a:avLst/>
          </a:prstGeom>
        </p:spPr>
        <p:txBody>
          <a:bodyPr/>
          <a:lstStyle>
            <a:lvl1pPr marL="0" indent="0">
              <a:buNone/>
              <a:defRPr lang="pt-PT" sz="1400" b="0" i="0" smtClean="0">
                <a:solidFill>
                  <a:schemeClr val="tx1"/>
                </a:solidFill>
                <a:effectLst/>
              </a:defRPr>
            </a:lvl1pPr>
          </a:lstStyle>
          <a:p>
            <a:pPr lvl="0"/>
            <a:r>
              <a:rPr lang="pt-PT" b="0" i="0" dirty="0" err="1">
                <a:solidFill>
                  <a:srgbClr val="000000"/>
                </a:solidFill>
                <a:effectLst/>
                <a:latin typeface="Arial"/>
              </a:rPr>
              <a:t>Lorem</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t>
            </a:r>
            <a:r>
              <a:rPr lang="pt-PT" b="0" i="0" dirty="0" err="1">
                <a:solidFill>
                  <a:srgbClr val="000000"/>
                </a:solidFill>
                <a:effectLst/>
                <a:latin typeface="Arial"/>
              </a:rPr>
              <a:t>dolor</a:t>
            </a:r>
            <a:r>
              <a:rPr lang="pt-PT" b="0" i="0" dirty="0">
                <a:solidFill>
                  <a:srgbClr val="000000"/>
                </a:solidFill>
                <a:effectLst/>
                <a:latin typeface="Arial"/>
              </a:rPr>
              <a:t> </a:t>
            </a:r>
            <a:r>
              <a:rPr lang="pt-PT" b="0" i="0" dirty="0" err="1">
                <a:solidFill>
                  <a:srgbClr val="000000"/>
                </a:solidFill>
                <a:effectLst/>
                <a:latin typeface="Arial"/>
              </a:rPr>
              <a:t>sit</a:t>
            </a:r>
            <a:r>
              <a:rPr lang="pt-PT" b="0" i="0" dirty="0">
                <a:solidFill>
                  <a:srgbClr val="000000"/>
                </a:solidFill>
                <a:effectLst/>
                <a:latin typeface="Arial"/>
              </a:rPr>
              <a:t> </a:t>
            </a:r>
            <a:r>
              <a:rPr lang="pt-PT" b="0" i="0" dirty="0" err="1">
                <a:solidFill>
                  <a:srgbClr val="000000"/>
                </a:solidFill>
                <a:effectLst/>
                <a:latin typeface="Arial"/>
              </a:rPr>
              <a:t>amet</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adipiscing</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Fusce</a:t>
            </a:r>
            <a:r>
              <a:rPr lang="pt-PT" b="0" i="0" dirty="0">
                <a:solidFill>
                  <a:srgbClr val="000000"/>
                </a:solidFill>
                <a:effectLst/>
                <a:latin typeface="Arial"/>
              </a:rPr>
              <a:t> </a:t>
            </a:r>
            <a:r>
              <a:rPr lang="pt-PT" b="0" i="0" dirty="0" err="1">
                <a:solidFill>
                  <a:srgbClr val="000000"/>
                </a:solidFill>
                <a:effectLst/>
                <a:latin typeface="Arial"/>
              </a:rPr>
              <a:t>condimentum</a:t>
            </a:r>
            <a:r>
              <a:rPr lang="pt-PT" b="0" i="0" dirty="0">
                <a:solidFill>
                  <a:srgbClr val="000000"/>
                </a:solidFill>
                <a:effectLst/>
                <a:latin typeface="Arial"/>
              </a:rPr>
              <a:t> mi a libero </a:t>
            </a:r>
            <a:r>
              <a:rPr lang="pt-PT" b="0" i="0" dirty="0" err="1">
                <a:solidFill>
                  <a:srgbClr val="000000"/>
                </a:solidFill>
                <a:effectLst/>
                <a:latin typeface="Arial"/>
              </a:rPr>
              <a:t>dignissim</a:t>
            </a:r>
            <a:r>
              <a:rPr lang="pt-PT" b="0" i="0" dirty="0">
                <a:solidFill>
                  <a:srgbClr val="000000"/>
                </a:solidFill>
                <a:effectLst/>
                <a:latin typeface="Arial"/>
              </a:rPr>
              <a:t>, </a:t>
            </a:r>
            <a:r>
              <a:rPr lang="pt-PT" b="0" i="0" dirty="0" err="1">
                <a:solidFill>
                  <a:srgbClr val="000000"/>
                </a:solidFill>
                <a:effectLst/>
                <a:latin typeface="Arial"/>
              </a:rPr>
              <a:t>tincidunt</a:t>
            </a:r>
            <a:r>
              <a:rPr lang="pt-PT" b="0" i="0" dirty="0">
                <a:solidFill>
                  <a:srgbClr val="000000"/>
                </a:solidFill>
                <a:effectLst/>
                <a:latin typeface="Arial"/>
              </a:rPr>
              <a:t> </a:t>
            </a:r>
            <a:r>
              <a:rPr lang="pt-PT" b="0" i="0" dirty="0" err="1">
                <a:solidFill>
                  <a:srgbClr val="000000"/>
                </a:solidFill>
                <a:effectLst/>
                <a:latin typeface="Arial"/>
              </a:rPr>
              <a:t>eleifend</a:t>
            </a:r>
            <a:r>
              <a:rPr lang="pt-PT" b="0" i="0" dirty="0">
                <a:solidFill>
                  <a:srgbClr val="000000"/>
                </a:solidFill>
                <a:effectLst/>
                <a:latin typeface="Arial"/>
              </a:rPr>
              <a:t> eros </a:t>
            </a:r>
            <a:r>
              <a:rPr lang="pt-PT" b="0" i="0" dirty="0" err="1">
                <a:solidFill>
                  <a:srgbClr val="000000"/>
                </a:solidFill>
                <a:effectLst/>
                <a:latin typeface="Arial"/>
              </a:rPr>
              <a:t>rhoncus</a:t>
            </a:r>
            <a:r>
              <a:rPr lang="pt-PT" b="0" i="0" dirty="0">
                <a:solidFill>
                  <a:srgbClr val="000000"/>
                </a:solidFill>
                <a:effectLst/>
                <a:latin typeface="Arial"/>
              </a:rPr>
              <a:t>. </a:t>
            </a:r>
            <a:r>
              <a:rPr lang="pt-PT" b="0" i="0" dirty="0" err="1">
                <a:solidFill>
                  <a:srgbClr val="000000"/>
                </a:solidFill>
                <a:effectLst/>
                <a:latin typeface="Arial"/>
              </a:rPr>
              <a:t>Aenean</a:t>
            </a:r>
            <a:r>
              <a:rPr lang="pt-PT" b="0" i="0" dirty="0">
                <a:solidFill>
                  <a:srgbClr val="000000"/>
                </a:solidFill>
                <a:effectLst/>
                <a:latin typeface="Arial"/>
              </a:rPr>
              <a:t> porta, massa </a:t>
            </a:r>
            <a:r>
              <a:rPr lang="pt-PT" b="0" i="0" dirty="0" err="1">
                <a:solidFill>
                  <a:srgbClr val="000000"/>
                </a:solidFill>
                <a:effectLst/>
                <a:latin typeface="Arial"/>
              </a:rPr>
              <a:t>ac</a:t>
            </a:r>
            <a:r>
              <a:rPr lang="pt-PT" b="0" i="0" dirty="0">
                <a:solidFill>
                  <a:srgbClr val="000000"/>
                </a:solidFill>
                <a:effectLst/>
                <a:latin typeface="Arial"/>
              </a:rPr>
              <a:t> </a:t>
            </a:r>
            <a:r>
              <a:rPr lang="pt-PT" b="0" i="0" dirty="0" err="1">
                <a:solidFill>
                  <a:srgbClr val="000000"/>
                </a:solidFill>
                <a:effectLst/>
                <a:latin typeface="Arial"/>
              </a:rPr>
              <a:t>auctor</a:t>
            </a:r>
            <a:r>
              <a:rPr lang="pt-PT" b="0" i="0" dirty="0">
                <a:solidFill>
                  <a:srgbClr val="000000"/>
                </a:solidFill>
                <a:effectLst/>
                <a:latin typeface="Arial"/>
              </a:rPr>
              <a:t> </a:t>
            </a:r>
            <a:r>
              <a:rPr lang="pt-PT" b="0" i="0" dirty="0" err="1">
                <a:solidFill>
                  <a:srgbClr val="000000"/>
                </a:solidFill>
                <a:effectLst/>
                <a:latin typeface="Arial"/>
              </a:rPr>
              <a:t>convallis</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ante </a:t>
            </a:r>
            <a:r>
              <a:rPr lang="pt-PT" b="0" i="0" dirty="0" err="1">
                <a:solidFill>
                  <a:srgbClr val="000000"/>
                </a:solidFill>
                <a:effectLst/>
                <a:latin typeface="Arial"/>
              </a:rPr>
              <a:t>luctus</a:t>
            </a:r>
            <a:r>
              <a:rPr lang="pt-PT" b="0" i="0" dirty="0">
                <a:solidFill>
                  <a:srgbClr val="000000"/>
                </a:solidFill>
                <a:effectLst/>
                <a:latin typeface="Arial"/>
              </a:rPr>
              <a:t> </a:t>
            </a:r>
            <a:r>
              <a:rPr lang="pt-PT" b="0" i="0" dirty="0" err="1">
                <a:solidFill>
                  <a:srgbClr val="000000"/>
                </a:solidFill>
                <a:effectLst/>
                <a:latin typeface="Arial"/>
              </a:rPr>
              <a:t>sapien</a:t>
            </a:r>
            <a:r>
              <a:rPr lang="pt-PT" b="0" i="0" dirty="0">
                <a:solidFill>
                  <a:srgbClr val="000000"/>
                </a:solidFill>
                <a:effectLst/>
                <a:latin typeface="Arial"/>
              </a:rPr>
              <a:t>, </a:t>
            </a:r>
            <a:r>
              <a:rPr lang="pt-PT" b="0" i="0" dirty="0" err="1">
                <a:solidFill>
                  <a:srgbClr val="000000"/>
                </a:solidFill>
                <a:effectLst/>
                <a:latin typeface="Arial"/>
              </a:rPr>
              <a:t>vel</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nisi</a:t>
            </a:r>
            <a:r>
              <a:rPr lang="pt-PT" b="0" i="0" dirty="0">
                <a:solidFill>
                  <a:srgbClr val="000000"/>
                </a:solidFill>
                <a:effectLst/>
                <a:latin typeface="Arial"/>
              </a:rPr>
              <a:t> </a:t>
            </a:r>
            <a:r>
              <a:rPr lang="pt-PT" b="0" i="0" dirty="0" err="1">
                <a:solidFill>
                  <a:srgbClr val="000000"/>
                </a:solidFill>
                <a:effectLst/>
                <a:latin typeface="Arial"/>
              </a:rPr>
              <a:t>orci</a:t>
            </a:r>
            <a:r>
              <a:rPr lang="pt-PT" b="0" i="0" dirty="0">
                <a:solidFill>
                  <a:srgbClr val="000000"/>
                </a:solidFill>
                <a:effectLst/>
                <a:latin typeface="Arial"/>
              </a:rPr>
              <a:t> in </a:t>
            </a:r>
            <a:r>
              <a:rPr lang="pt-PT" b="0" i="0" dirty="0" err="1">
                <a:solidFill>
                  <a:srgbClr val="000000"/>
                </a:solidFill>
                <a:effectLst/>
                <a:latin typeface="Arial"/>
              </a:rPr>
              <a:t>lorem</a:t>
            </a:r>
            <a:r>
              <a:rPr lang="pt-PT" b="0" i="0" dirty="0">
                <a:solidFill>
                  <a:srgbClr val="000000"/>
                </a:solidFill>
                <a:effectLst/>
                <a:latin typeface="Arial"/>
              </a:rPr>
              <a:t>. </a:t>
            </a:r>
            <a:endParaRPr lang="pt-PT" dirty="0"/>
          </a:p>
        </p:txBody>
      </p:sp>
      <p:sp>
        <p:nvSpPr>
          <p:cNvPr id="11" name="Marcador de Posição de Conteúdo 2"/>
          <p:cNvSpPr>
            <a:spLocks noGrp="1"/>
          </p:cNvSpPr>
          <p:nvPr>
            <p:ph idx="12" hasCustomPrompt="1"/>
          </p:nvPr>
        </p:nvSpPr>
        <p:spPr>
          <a:xfrm>
            <a:off x="1782267" y="4149080"/>
            <a:ext cx="5040561" cy="1180727"/>
          </a:xfrm>
          <a:prstGeom prst="rect">
            <a:avLst/>
          </a:prstGeom>
        </p:spPr>
        <p:txBody>
          <a:bodyPr/>
          <a:lstStyle>
            <a:lvl1pPr marL="0" indent="0">
              <a:buNone/>
              <a:defRPr lang="pt-PT" sz="1400" b="0" i="0" smtClean="0">
                <a:solidFill>
                  <a:schemeClr val="tx1"/>
                </a:solidFill>
                <a:effectLst/>
              </a:defRPr>
            </a:lvl1pPr>
          </a:lstStyle>
          <a:p>
            <a:pPr lvl="0"/>
            <a:r>
              <a:rPr lang="pt-PT" b="0" i="0" dirty="0" err="1">
                <a:solidFill>
                  <a:srgbClr val="000000"/>
                </a:solidFill>
                <a:effectLst/>
                <a:latin typeface="Arial"/>
              </a:rPr>
              <a:t>Lorem</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t>
            </a:r>
            <a:r>
              <a:rPr lang="pt-PT" b="0" i="0" dirty="0" err="1">
                <a:solidFill>
                  <a:srgbClr val="000000"/>
                </a:solidFill>
                <a:effectLst/>
                <a:latin typeface="Arial"/>
              </a:rPr>
              <a:t>dolor</a:t>
            </a:r>
            <a:r>
              <a:rPr lang="pt-PT" b="0" i="0" dirty="0">
                <a:solidFill>
                  <a:srgbClr val="000000"/>
                </a:solidFill>
                <a:effectLst/>
                <a:latin typeface="Arial"/>
              </a:rPr>
              <a:t> </a:t>
            </a:r>
            <a:r>
              <a:rPr lang="pt-PT" b="0" i="0" dirty="0" err="1">
                <a:solidFill>
                  <a:srgbClr val="000000"/>
                </a:solidFill>
                <a:effectLst/>
                <a:latin typeface="Arial"/>
              </a:rPr>
              <a:t>sit</a:t>
            </a:r>
            <a:r>
              <a:rPr lang="pt-PT" b="0" i="0" dirty="0">
                <a:solidFill>
                  <a:srgbClr val="000000"/>
                </a:solidFill>
                <a:effectLst/>
                <a:latin typeface="Arial"/>
              </a:rPr>
              <a:t> </a:t>
            </a:r>
            <a:r>
              <a:rPr lang="pt-PT" b="0" i="0" dirty="0" err="1">
                <a:solidFill>
                  <a:srgbClr val="000000"/>
                </a:solidFill>
                <a:effectLst/>
                <a:latin typeface="Arial"/>
              </a:rPr>
              <a:t>amet</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adipiscing</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Fusce</a:t>
            </a:r>
            <a:r>
              <a:rPr lang="pt-PT" b="0" i="0" dirty="0">
                <a:solidFill>
                  <a:srgbClr val="000000"/>
                </a:solidFill>
                <a:effectLst/>
                <a:latin typeface="Arial"/>
              </a:rPr>
              <a:t> </a:t>
            </a:r>
            <a:r>
              <a:rPr lang="pt-PT" b="0" i="0" dirty="0" err="1">
                <a:solidFill>
                  <a:srgbClr val="000000"/>
                </a:solidFill>
                <a:effectLst/>
                <a:latin typeface="Arial"/>
              </a:rPr>
              <a:t>condimentum</a:t>
            </a:r>
            <a:r>
              <a:rPr lang="pt-PT" b="0" i="0" dirty="0">
                <a:solidFill>
                  <a:srgbClr val="000000"/>
                </a:solidFill>
                <a:effectLst/>
                <a:latin typeface="Arial"/>
              </a:rPr>
              <a:t> mi a libero </a:t>
            </a:r>
            <a:r>
              <a:rPr lang="pt-PT" b="0" i="0" dirty="0" err="1">
                <a:solidFill>
                  <a:srgbClr val="000000"/>
                </a:solidFill>
                <a:effectLst/>
                <a:latin typeface="Arial"/>
              </a:rPr>
              <a:t>dignissim</a:t>
            </a:r>
            <a:r>
              <a:rPr lang="pt-PT" b="0" i="0" dirty="0">
                <a:solidFill>
                  <a:srgbClr val="000000"/>
                </a:solidFill>
                <a:effectLst/>
                <a:latin typeface="Arial"/>
              </a:rPr>
              <a:t>, </a:t>
            </a:r>
            <a:r>
              <a:rPr lang="pt-PT" b="0" i="0" dirty="0" err="1">
                <a:solidFill>
                  <a:srgbClr val="000000"/>
                </a:solidFill>
                <a:effectLst/>
                <a:latin typeface="Arial"/>
              </a:rPr>
              <a:t>tincidunt</a:t>
            </a:r>
            <a:r>
              <a:rPr lang="pt-PT" b="0" i="0" dirty="0">
                <a:solidFill>
                  <a:srgbClr val="000000"/>
                </a:solidFill>
                <a:effectLst/>
                <a:latin typeface="Arial"/>
              </a:rPr>
              <a:t> </a:t>
            </a:r>
            <a:r>
              <a:rPr lang="pt-PT" b="0" i="0" dirty="0" err="1">
                <a:solidFill>
                  <a:srgbClr val="000000"/>
                </a:solidFill>
                <a:effectLst/>
                <a:latin typeface="Arial"/>
              </a:rPr>
              <a:t>eleifend</a:t>
            </a:r>
            <a:r>
              <a:rPr lang="pt-PT" b="0" i="0" dirty="0">
                <a:solidFill>
                  <a:srgbClr val="000000"/>
                </a:solidFill>
                <a:effectLst/>
                <a:latin typeface="Arial"/>
              </a:rPr>
              <a:t> eros </a:t>
            </a:r>
            <a:r>
              <a:rPr lang="pt-PT" b="0" i="0" dirty="0" err="1">
                <a:solidFill>
                  <a:srgbClr val="000000"/>
                </a:solidFill>
                <a:effectLst/>
                <a:latin typeface="Arial"/>
              </a:rPr>
              <a:t>rhoncus</a:t>
            </a:r>
            <a:r>
              <a:rPr lang="pt-PT" b="0" i="0" dirty="0">
                <a:solidFill>
                  <a:srgbClr val="000000"/>
                </a:solidFill>
                <a:effectLst/>
                <a:latin typeface="Arial"/>
              </a:rPr>
              <a:t>. </a:t>
            </a:r>
            <a:r>
              <a:rPr lang="pt-PT" b="0" i="0" dirty="0" err="1">
                <a:solidFill>
                  <a:srgbClr val="000000"/>
                </a:solidFill>
                <a:effectLst/>
                <a:latin typeface="Arial"/>
              </a:rPr>
              <a:t>Aenean</a:t>
            </a:r>
            <a:r>
              <a:rPr lang="pt-PT" b="0" i="0" dirty="0">
                <a:solidFill>
                  <a:srgbClr val="000000"/>
                </a:solidFill>
                <a:effectLst/>
                <a:latin typeface="Arial"/>
              </a:rPr>
              <a:t> porta, massa </a:t>
            </a:r>
            <a:r>
              <a:rPr lang="pt-PT" b="0" i="0" dirty="0" err="1">
                <a:solidFill>
                  <a:srgbClr val="000000"/>
                </a:solidFill>
                <a:effectLst/>
                <a:latin typeface="Arial"/>
              </a:rPr>
              <a:t>ac</a:t>
            </a:r>
            <a:r>
              <a:rPr lang="pt-PT" b="0" i="0" dirty="0">
                <a:solidFill>
                  <a:srgbClr val="000000"/>
                </a:solidFill>
                <a:effectLst/>
                <a:latin typeface="Arial"/>
              </a:rPr>
              <a:t> </a:t>
            </a:r>
            <a:r>
              <a:rPr lang="pt-PT" b="0" i="0" dirty="0" err="1">
                <a:solidFill>
                  <a:srgbClr val="000000"/>
                </a:solidFill>
                <a:effectLst/>
                <a:latin typeface="Arial"/>
              </a:rPr>
              <a:t>auctor</a:t>
            </a:r>
            <a:r>
              <a:rPr lang="pt-PT" b="0" i="0" dirty="0">
                <a:solidFill>
                  <a:srgbClr val="000000"/>
                </a:solidFill>
                <a:effectLst/>
                <a:latin typeface="Arial"/>
              </a:rPr>
              <a:t> </a:t>
            </a:r>
            <a:r>
              <a:rPr lang="pt-PT" b="0" i="0" dirty="0" err="1">
                <a:solidFill>
                  <a:srgbClr val="000000"/>
                </a:solidFill>
                <a:effectLst/>
                <a:latin typeface="Arial"/>
              </a:rPr>
              <a:t>convallis</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ante </a:t>
            </a:r>
            <a:r>
              <a:rPr lang="pt-PT" b="0" i="0" dirty="0" err="1">
                <a:solidFill>
                  <a:srgbClr val="000000"/>
                </a:solidFill>
                <a:effectLst/>
                <a:latin typeface="Arial"/>
              </a:rPr>
              <a:t>luctus</a:t>
            </a:r>
            <a:r>
              <a:rPr lang="pt-PT" b="0" i="0" dirty="0">
                <a:solidFill>
                  <a:srgbClr val="000000"/>
                </a:solidFill>
                <a:effectLst/>
                <a:latin typeface="Arial"/>
              </a:rPr>
              <a:t> </a:t>
            </a:r>
            <a:r>
              <a:rPr lang="pt-PT" b="0" i="0" dirty="0" err="1">
                <a:solidFill>
                  <a:srgbClr val="000000"/>
                </a:solidFill>
                <a:effectLst/>
                <a:latin typeface="Arial"/>
              </a:rPr>
              <a:t>sapien</a:t>
            </a:r>
            <a:r>
              <a:rPr lang="pt-PT" b="0" i="0" dirty="0">
                <a:solidFill>
                  <a:srgbClr val="000000"/>
                </a:solidFill>
                <a:effectLst/>
                <a:latin typeface="Arial"/>
              </a:rPr>
              <a:t>, </a:t>
            </a:r>
            <a:r>
              <a:rPr lang="pt-PT" b="0" i="0" dirty="0" err="1">
                <a:solidFill>
                  <a:srgbClr val="000000"/>
                </a:solidFill>
                <a:effectLst/>
                <a:latin typeface="Arial"/>
              </a:rPr>
              <a:t>vel</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nisi</a:t>
            </a:r>
            <a:r>
              <a:rPr lang="pt-PT" b="0" i="0" dirty="0">
                <a:solidFill>
                  <a:srgbClr val="000000"/>
                </a:solidFill>
                <a:effectLst/>
                <a:latin typeface="Arial"/>
              </a:rPr>
              <a:t> </a:t>
            </a:r>
            <a:r>
              <a:rPr lang="pt-PT" b="0" i="0" dirty="0" err="1">
                <a:solidFill>
                  <a:srgbClr val="000000"/>
                </a:solidFill>
                <a:effectLst/>
                <a:latin typeface="Arial"/>
              </a:rPr>
              <a:t>orci</a:t>
            </a:r>
            <a:r>
              <a:rPr lang="pt-PT" b="0" i="0" dirty="0">
                <a:solidFill>
                  <a:srgbClr val="000000"/>
                </a:solidFill>
                <a:effectLst/>
                <a:latin typeface="Arial"/>
              </a:rPr>
              <a:t> in </a:t>
            </a:r>
            <a:r>
              <a:rPr lang="pt-PT" b="0" i="0" dirty="0" err="1">
                <a:solidFill>
                  <a:srgbClr val="000000"/>
                </a:solidFill>
                <a:effectLst/>
                <a:latin typeface="Arial"/>
              </a:rPr>
              <a:t>lorem</a:t>
            </a:r>
            <a:r>
              <a:rPr lang="pt-PT" b="0" i="0" dirty="0">
                <a:solidFill>
                  <a:srgbClr val="000000"/>
                </a:solidFill>
                <a:effectLst/>
                <a:latin typeface="Arial"/>
              </a:rPr>
              <a:t>. </a:t>
            </a:r>
            <a:endParaRPr lang="pt-PT" dirty="0"/>
          </a:p>
        </p:txBody>
      </p:sp>
      <p:sp>
        <p:nvSpPr>
          <p:cNvPr id="15" name="Marcador de Posição de Conteúdo 2"/>
          <p:cNvSpPr>
            <a:spLocks noGrp="1"/>
          </p:cNvSpPr>
          <p:nvPr>
            <p:ph idx="1" hasCustomPrompt="1"/>
          </p:nvPr>
        </p:nvSpPr>
        <p:spPr>
          <a:xfrm>
            <a:off x="1782267" y="2012229"/>
            <a:ext cx="8539162" cy="480667"/>
          </a:xfrm>
          <a:prstGeom prst="rect">
            <a:avLst/>
          </a:prstGeom>
        </p:spPr>
        <p:txBody>
          <a:bodyPr/>
          <a:lstStyle>
            <a:lvl1pPr marL="0" indent="0">
              <a:buNone/>
              <a:defRPr sz="1600" b="1" baseline="0">
                <a:solidFill>
                  <a:srgbClr val="60BDE0"/>
                </a:solidFill>
                <a:latin typeface="Arial" panose="020B0604020202020204" pitchFamily="34" charset="0"/>
                <a:cs typeface="Arial" panose="020B0604020202020204" pitchFamily="34" charset="0"/>
              </a:defRPr>
            </a:lvl1pPr>
          </a:lstStyle>
          <a:p>
            <a:pPr lvl="0"/>
            <a:r>
              <a:rPr lang="pt-PT" dirty="0"/>
              <a:t>3.1 Subtítulo</a:t>
            </a:r>
          </a:p>
        </p:txBody>
      </p:sp>
      <p:sp>
        <p:nvSpPr>
          <p:cNvPr id="16" name="Marcador de Posição de Conteúdo 2"/>
          <p:cNvSpPr>
            <a:spLocks noGrp="1"/>
          </p:cNvSpPr>
          <p:nvPr>
            <p:ph idx="13" hasCustomPrompt="1"/>
          </p:nvPr>
        </p:nvSpPr>
        <p:spPr>
          <a:xfrm>
            <a:off x="1782267" y="3717032"/>
            <a:ext cx="8539162" cy="480667"/>
          </a:xfrm>
          <a:prstGeom prst="rect">
            <a:avLst/>
          </a:prstGeom>
        </p:spPr>
        <p:txBody>
          <a:bodyPr/>
          <a:lstStyle>
            <a:lvl1pPr marL="0" indent="0">
              <a:buNone/>
              <a:defRPr sz="1600" b="1" baseline="0">
                <a:solidFill>
                  <a:srgbClr val="60BDE0"/>
                </a:solidFill>
                <a:latin typeface="Arial" panose="020B0604020202020204" pitchFamily="34" charset="0"/>
                <a:cs typeface="Arial" panose="020B0604020202020204" pitchFamily="34" charset="0"/>
              </a:defRPr>
            </a:lvl1pPr>
          </a:lstStyle>
          <a:p>
            <a:pPr lvl="0"/>
            <a:r>
              <a:rPr lang="pt-PT" dirty="0"/>
              <a:t>3.2 Subtítulo</a:t>
            </a:r>
          </a:p>
        </p:txBody>
      </p:sp>
      <p:sp>
        <p:nvSpPr>
          <p:cNvPr id="8" name="Marcador de Posição do Número do Diapositivo 3"/>
          <p:cNvSpPr>
            <a:spLocks noGrp="1"/>
          </p:cNvSpPr>
          <p:nvPr>
            <p:ph type="sldNum" sz="quarter" idx="14"/>
          </p:nvPr>
        </p:nvSpPr>
        <p:spPr>
          <a:xfrm>
            <a:off x="7096125" y="188640"/>
            <a:ext cx="2309813" cy="365125"/>
          </a:xfrm>
          <a:prstGeom prst="rect">
            <a:avLst/>
          </a:prstGeom>
        </p:spPr>
        <p:txBody>
          <a:bodyPr/>
          <a:lstStyle>
            <a:lvl1pPr algn="r">
              <a:defRPr sz="1200">
                <a:solidFill>
                  <a:srgbClr val="A6A6A6"/>
                </a:solidFill>
              </a:defRPr>
            </a:lvl1pPr>
          </a:lstStyle>
          <a:p>
            <a:fld id="{4901C690-7677-4A91-AC8C-C263A5657454}" type="slidenum">
              <a:rPr lang="pt-PT" smtClean="0"/>
              <a:pPr/>
              <a:t>‹nº›</a:t>
            </a:fld>
            <a:endParaRPr lang="pt-PT" dirty="0"/>
          </a:p>
        </p:txBody>
      </p:sp>
    </p:spTree>
    <p:extLst>
      <p:ext uri="{BB962C8B-B14F-4D97-AF65-F5344CB8AC3E}">
        <p14:creationId xmlns:p14="http://schemas.microsoft.com/office/powerpoint/2010/main" val="2971401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údo Duplo">
    <p:spTree>
      <p:nvGrpSpPr>
        <p:cNvPr id="1" name=""/>
        <p:cNvGrpSpPr/>
        <p:nvPr/>
      </p:nvGrpSpPr>
      <p:grpSpPr>
        <a:xfrm>
          <a:off x="0" y="0"/>
          <a:ext cx="0" cy="0"/>
          <a:chOff x="0" y="0"/>
          <a:chExt cx="0" cy="0"/>
        </a:xfrm>
      </p:grpSpPr>
      <p:sp>
        <p:nvSpPr>
          <p:cNvPr id="8" name="Título 1"/>
          <p:cNvSpPr>
            <a:spLocks noGrp="1"/>
          </p:cNvSpPr>
          <p:nvPr>
            <p:ph type="title" hasCustomPrompt="1"/>
          </p:nvPr>
        </p:nvSpPr>
        <p:spPr>
          <a:xfrm>
            <a:off x="1782267" y="1340769"/>
            <a:ext cx="6696743" cy="418058"/>
          </a:xfrm>
          <a:prstGeom prst="rect">
            <a:avLst/>
          </a:prstGeom>
        </p:spPr>
        <p:txBody>
          <a:bodyPr/>
          <a:lstStyle>
            <a:lvl1pPr algn="l">
              <a:defRPr sz="1800" b="1">
                <a:solidFill>
                  <a:srgbClr val="60BDE0"/>
                </a:solidFill>
                <a:latin typeface="Arial" panose="020B0604020202020204" pitchFamily="34" charset="0"/>
                <a:cs typeface="Arial" panose="020B0604020202020204" pitchFamily="34" charset="0"/>
              </a:defRPr>
            </a:lvl1pPr>
          </a:lstStyle>
          <a:p>
            <a:r>
              <a:rPr lang="pt-PT" dirty="0"/>
              <a:t>4. Título (Texto + Tabela)</a:t>
            </a:r>
          </a:p>
        </p:txBody>
      </p:sp>
      <p:sp>
        <p:nvSpPr>
          <p:cNvPr id="9" name="Marcador de Posição de Conteúdo 2"/>
          <p:cNvSpPr>
            <a:spLocks noGrp="1"/>
          </p:cNvSpPr>
          <p:nvPr>
            <p:ph idx="10" hasCustomPrompt="1"/>
          </p:nvPr>
        </p:nvSpPr>
        <p:spPr>
          <a:xfrm>
            <a:off x="1782267" y="2420888"/>
            <a:ext cx="5040561" cy="1180727"/>
          </a:xfrm>
          <a:prstGeom prst="rect">
            <a:avLst/>
          </a:prstGeom>
        </p:spPr>
        <p:txBody>
          <a:bodyPr/>
          <a:lstStyle>
            <a:lvl1pPr marL="0" indent="0">
              <a:buNone/>
              <a:defRPr lang="pt-PT" sz="1400" b="0" i="0" smtClean="0">
                <a:solidFill>
                  <a:schemeClr val="tx1"/>
                </a:solidFill>
                <a:effectLst/>
              </a:defRPr>
            </a:lvl1pPr>
          </a:lstStyle>
          <a:p>
            <a:pPr lvl="0"/>
            <a:r>
              <a:rPr lang="pt-PT" b="0" i="0" dirty="0" err="1">
                <a:solidFill>
                  <a:srgbClr val="000000"/>
                </a:solidFill>
                <a:effectLst/>
                <a:latin typeface="Arial"/>
              </a:rPr>
              <a:t>Lorem</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t>
            </a:r>
            <a:r>
              <a:rPr lang="pt-PT" b="0" i="0" dirty="0" err="1">
                <a:solidFill>
                  <a:srgbClr val="000000"/>
                </a:solidFill>
                <a:effectLst/>
                <a:latin typeface="Arial"/>
              </a:rPr>
              <a:t>dolor</a:t>
            </a:r>
            <a:r>
              <a:rPr lang="pt-PT" b="0" i="0" dirty="0">
                <a:solidFill>
                  <a:srgbClr val="000000"/>
                </a:solidFill>
                <a:effectLst/>
                <a:latin typeface="Arial"/>
              </a:rPr>
              <a:t> </a:t>
            </a:r>
            <a:r>
              <a:rPr lang="pt-PT" b="0" i="0" dirty="0" err="1">
                <a:solidFill>
                  <a:srgbClr val="000000"/>
                </a:solidFill>
                <a:effectLst/>
                <a:latin typeface="Arial"/>
              </a:rPr>
              <a:t>sit</a:t>
            </a:r>
            <a:r>
              <a:rPr lang="pt-PT" b="0" i="0" dirty="0">
                <a:solidFill>
                  <a:srgbClr val="000000"/>
                </a:solidFill>
                <a:effectLst/>
                <a:latin typeface="Arial"/>
              </a:rPr>
              <a:t> </a:t>
            </a:r>
            <a:r>
              <a:rPr lang="pt-PT" b="0" i="0" dirty="0" err="1">
                <a:solidFill>
                  <a:srgbClr val="000000"/>
                </a:solidFill>
                <a:effectLst/>
                <a:latin typeface="Arial"/>
              </a:rPr>
              <a:t>amet</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adipiscing</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Fusce</a:t>
            </a:r>
            <a:r>
              <a:rPr lang="pt-PT" b="0" i="0" dirty="0">
                <a:solidFill>
                  <a:srgbClr val="000000"/>
                </a:solidFill>
                <a:effectLst/>
                <a:latin typeface="Arial"/>
              </a:rPr>
              <a:t> </a:t>
            </a:r>
            <a:r>
              <a:rPr lang="pt-PT" b="0" i="0" dirty="0" err="1">
                <a:solidFill>
                  <a:srgbClr val="000000"/>
                </a:solidFill>
                <a:effectLst/>
                <a:latin typeface="Arial"/>
              </a:rPr>
              <a:t>condimentum</a:t>
            </a:r>
            <a:r>
              <a:rPr lang="pt-PT" b="0" i="0" dirty="0">
                <a:solidFill>
                  <a:srgbClr val="000000"/>
                </a:solidFill>
                <a:effectLst/>
                <a:latin typeface="Arial"/>
              </a:rPr>
              <a:t> mi a libero </a:t>
            </a:r>
            <a:r>
              <a:rPr lang="pt-PT" b="0" i="0" dirty="0" err="1">
                <a:solidFill>
                  <a:srgbClr val="000000"/>
                </a:solidFill>
                <a:effectLst/>
                <a:latin typeface="Arial"/>
              </a:rPr>
              <a:t>dignissim</a:t>
            </a:r>
            <a:r>
              <a:rPr lang="pt-PT" b="0" i="0" dirty="0">
                <a:solidFill>
                  <a:srgbClr val="000000"/>
                </a:solidFill>
                <a:effectLst/>
                <a:latin typeface="Arial"/>
              </a:rPr>
              <a:t>, </a:t>
            </a:r>
            <a:r>
              <a:rPr lang="pt-PT" b="0" i="0" dirty="0" err="1">
                <a:solidFill>
                  <a:srgbClr val="000000"/>
                </a:solidFill>
                <a:effectLst/>
                <a:latin typeface="Arial"/>
              </a:rPr>
              <a:t>tincidunt</a:t>
            </a:r>
            <a:r>
              <a:rPr lang="pt-PT" b="0" i="0" dirty="0">
                <a:solidFill>
                  <a:srgbClr val="000000"/>
                </a:solidFill>
                <a:effectLst/>
                <a:latin typeface="Arial"/>
              </a:rPr>
              <a:t> </a:t>
            </a:r>
            <a:r>
              <a:rPr lang="pt-PT" b="0" i="0" dirty="0" err="1">
                <a:solidFill>
                  <a:srgbClr val="000000"/>
                </a:solidFill>
                <a:effectLst/>
                <a:latin typeface="Arial"/>
              </a:rPr>
              <a:t>eleifend</a:t>
            </a:r>
            <a:r>
              <a:rPr lang="pt-PT" b="0" i="0" dirty="0">
                <a:solidFill>
                  <a:srgbClr val="000000"/>
                </a:solidFill>
                <a:effectLst/>
                <a:latin typeface="Arial"/>
              </a:rPr>
              <a:t> eros </a:t>
            </a:r>
            <a:r>
              <a:rPr lang="pt-PT" b="0" i="0" dirty="0" err="1">
                <a:solidFill>
                  <a:srgbClr val="000000"/>
                </a:solidFill>
                <a:effectLst/>
                <a:latin typeface="Arial"/>
              </a:rPr>
              <a:t>rhoncus</a:t>
            </a:r>
            <a:r>
              <a:rPr lang="pt-PT" b="0" i="0" dirty="0">
                <a:solidFill>
                  <a:srgbClr val="000000"/>
                </a:solidFill>
                <a:effectLst/>
                <a:latin typeface="Arial"/>
              </a:rPr>
              <a:t>. </a:t>
            </a:r>
            <a:r>
              <a:rPr lang="pt-PT" b="0" i="0" dirty="0" err="1">
                <a:solidFill>
                  <a:srgbClr val="000000"/>
                </a:solidFill>
                <a:effectLst/>
                <a:latin typeface="Arial"/>
              </a:rPr>
              <a:t>Aenean</a:t>
            </a:r>
            <a:r>
              <a:rPr lang="pt-PT" b="0" i="0" dirty="0">
                <a:solidFill>
                  <a:srgbClr val="000000"/>
                </a:solidFill>
                <a:effectLst/>
                <a:latin typeface="Arial"/>
              </a:rPr>
              <a:t> porta, massa </a:t>
            </a:r>
            <a:r>
              <a:rPr lang="pt-PT" b="0" i="0" dirty="0" err="1">
                <a:solidFill>
                  <a:srgbClr val="000000"/>
                </a:solidFill>
                <a:effectLst/>
                <a:latin typeface="Arial"/>
              </a:rPr>
              <a:t>ac</a:t>
            </a:r>
            <a:r>
              <a:rPr lang="pt-PT" b="0" i="0" dirty="0">
                <a:solidFill>
                  <a:srgbClr val="000000"/>
                </a:solidFill>
                <a:effectLst/>
                <a:latin typeface="Arial"/>
              </a:rPr>
              <a:t> </a:t>
            </a:r>
            <a:r>
              <a:rPr lang="pt-PT" b="0" i="0" dirty="0" err="1">
                <a:solidFill>
                  <a:srgbClr val="000000"/>
                </a:solidFill>
                <a:effectLst/>
                <a:latin typeface="Arial"/>
              </a:rPr>
              <a:t>auctor</a:t>
            </a:r>
            <a:r>
              <a:rPr lang="pt-PT" b="0" i="0" dirty="0">
                <a:solidFill>
                  <a:srgbClr val="000000"/>
                </a:solidFill>
                <a:effectLst/>
                <a:latin typeface="Arial"/>
              </a:rPr>
              <a:t> </a:t>
            </a:r>
            <a:r>
              <a:rPr lang="pt-PT" b="0" i="0" dirty="0" err="1">
                <a:solidFill>
                  <a:srgbClr val="000000"/>
                </a:solidFill>
                <a:effectLst/>
                <a:latin typeface="Arial"/>
              </a:rPr>
              <a:t>convallis</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ante </a:t>
            </a:r>
            <a:r>
              <a:rPr lang="pt-PT" b="0" i="0" dirty="0" err="1">
                <a:solidFill>
                  <a:srgbClr val="000000"/>
                </a:solidFill>
                <a:effectLst/>
                <a:latin typeface="Arial"/>
              </a:rPr>
              <a:t>luctus</a:t>
            </a:r>
            <a:r>
              <a:rPr lang="pt-PT" b="0" i="0" dirty="0">
                <a:solidFill>
                  <a:srgbClr val="000000"/>
                </a:solidFill>
                <a:effectLst/>
                <a:latin typeface="Arial"/>
              </a:rPr>
              <a:t> </a:t>
            </a:r>
            <a:r>
              <a:rPr lang="pt-PT" b="0" i="0" dirty="0" err="1">
                <a:solidFill>
                  <a:srgbClr val="000000"/>
                </a:solidFill>
                <a:effectLst/>
                <a:latin typeface="Arial"/>
              </a:rPr>
              <a:t>sapien</a:t>
            </a:r>
            <a:r>
              <a:rPr lang="pt-PT" b="0" i="0" dirty="0">
                <a:solidFill>
                  <a:srgbClr val="000000"/>
                </a:solidFill>
                <a:effectLst/>
                <a:latin typeface="Arial"/>
              </a:rPr>
              <a:t>, </a:t>
            </a:r>
            <a:r>
              <a:rPr lang="pt-PT" b="0" i="0" dirty="0" err="1">
                <a:solidFill>
                  <a:srgbClr val="000000"/>
                </a:solidFill>
                <a:effectLst/>
                <a:latin typeface="Arial"/>
              </a:rPr>
              <a:t>vel</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nisi</a:t>
            </a:r>
            <a:r>
              <a:rPr lang="pt-PT" b="0" i="0" dirty="0">
                <a:solidFill>
                  <a:srgbClr val="000000"/>
                </a:solidFill>
                <a:effectLst/>
                <a:latin typeface="Arial"/>
              </a:rPr>
              <a:t> </a:t>
            </a:r>
            <a:r>
              <a:rPr lang="pt-PT" b="0" i="0" dirty="0" err="1">
                <a:solidFill>
                  <a:srgbClr val="000000"/>
                </a:solidFill>
                <a:effectLst/>
                <a:latin typeface="Arial"/>
              </a:rPr>
              <a:t>orci</a:t>
            </a:r>
            <a:r>
              <a:rPr lang="pt-PT" b="0" i="0" dirty="0">
                <a:solidFill>
                  <a:srgbClr val="000000"/>
                </a:solidFill>
                <a:effectLst/>
                <a:latin typeface="Arial"/>
              </a:rPr>
              <a:t> in </a:t>
            </a:r>
            <a:r>
              <a:rPr lang="pt-PT" b="0" i="0" dirty="0" err="1">
                <a:solidFill>
                  <a:srgbClr val="000000"/>
                </a:solidFill>
                <a:effectLst/>
                <a:latin typeface="Arial"/>
              </a:rPr>
              <a:t>lorem</a:t>
            </a:r>
            <a:r>
              <a:rPr lang="pt-PT" b="0" i="0" dirty="0">
                <a:solidFill>
                  <a:srgbClr val="000000"/>
                </a:solidFill>
                <a:effectLst/>
                <a:latin typeface="Arial"/>
              </a:rPr>
              <a:t>. </a:t>
            </a:r>
            <a:endParaRPr lang="pt-PT" dirty="0"/>
          </a:p>
        </p:txBody>
      </p:sp>
      <p:sp>
        <p:nvSpPr>
          <p:cNvPr id="10" name="Marcador de Posição de Conteúdo 2"/>
          <p:cNvSpPr>
            <a:spLocks noGrp="1"/>
          </p:cNvSpPr>
          <p:nvPr>
            <p:ph idx="11"/>
          </p:nvPr>
        </p:nvSpPr>
        <p:spPr>
          <a:xfrm>
            <a:off x="1782267" y="3789040"/>
            <a:ext cx="5040561" cy="1180727"/>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lang="pt-PT" sz="1800" b="0" i="0" u="none" strike="noStrike" smtClean="0">
                <a:effectLst/>
              </a:defRPr>
            </a:lvl1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lang="pt-PT" sz="1800" b="0" i="0" u="none" strike="noStrike" dirty="0">
              <a:effectLst/>
              <a:latin typeface="Arial"/>
            </a:endParaRPr>
          </a:p>
          <a:p>
            <a:pPr lvl="0"/>
            <a:endParaRPr lang="pt-PT" dirty="0"/>
          </a:p>
        </p:txBody>
      </p:sp>
      <p:sp>
        <p:nvSpPr>
          <p:cNvPr id="5" name="Marcador de Posição do Número do Diapositivo 3"/>
          <p:cNvSpPr>
            <a:spLocks noGrp="1"/>
          </p:cNvSpPr>
          <p:nvPr>
            <p:ph type="sldNum" sz="quarter" idx="12"/>
          </p:nvPr>
        </p:nvSpPr>
        <p:spPr>
          <a:xfrm>
            <a:off x="7096125" y="188640"/>
            <a:ext cx="2309813" cy="365125"/>
          </a:xfrm>
          <a:prstGeom prst="rect">
            <a:avLst/>
          </a:prstGeom>
        </p:spPr>
        <p:txBody>
          <a:bodyPr/>
          <a:lstStyle>
            <a:lvl1pPr algn="r">
              <a:defRPr sz="1200">
                <a:solidFill>
                  <a:srgbClr val="A6A6A6"/>
                </a:solidFill>
              </a:defRPr>
            </a:lvl1pPr>
          </a:lstStyle>
          <a:p>
            <a:fld id="{4901C690-7677-4A91-AC8C-C263A5657454}" type="slidenum">
              <a:rPr lang="pt-PT" smtClean="0"/>
              <a:pPr/>
              <a:t>‹nº›</a:t>
            </a:fld>
            <a:endParaRPr lang="pt-PT" dirty="0"/>
          </a:p>
        </p:txBody>
      </p:sp>
    </p:spTree>
    <p:extLst>
      <p:ext uri="{BB962C8B-B14F-4D97-AF65-F5344CB8AC3E}">
        <p14:creationId xmlns:p14="http://schemas.microsoft.com/office/powerpoint/2010/main" val="3099181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ó título">
    <p:spTree>
      <p:nvGrpSpPr>
        <p:cNvPr id="1" name=""/>
        <p:cNvGrpSpPr/>
        <p:nvPr/>
      </p:nvGrpSpPr>
      <p:grpSpPr>
        <a:xfrm>
          <a:off x="0" y="0"/>
          <a:ext cx="0" cy="0"/>
          <a:chOff x="0" y="0"/>
          <a:chExt cx="0" cy="0"/>
        </a:xfrm>
      </p:grpSpPr>
      <p:sp>
        <p:nvSpPr>
          <p:cNvPr id="6" name="Marcador de Posição de Conteúdo 2"/>
          <p:cNvSpPr>
            <a:spLocks noGrp="1"/>
          </p:cNvSpPr>
          <p:nvPr>
            <p:ph idx="10" hasCustomPrompt="1"/>
          </p:nvPr>
        </p:nvSpPr>
        <p:spPr>
          <a:xfrm>
            <a:off x="1782267" y="1772816"/>
            <a:ext cx="5040561" cy="3600400"/>
          </a:xfrm>
          <a:prstGeom prst="rect">
            <a:avLst/>
          </a:prstGeom>
        </p:spPr>
        <p:txBody>
          <a:bodyPr/>
          <a:lstStyle>
            <a:lvl1pPr marL="0" indent="0">
              <a:buFont typeface="Arial" panose="020B0604020202020204" pitchFamily="34" charset="0"/>
              <a:buNone/>
              <a:defRPr lang="pt-PT" sz="1400" b="0" i="0" smtClean="0">
                <a:solidFill>
                  <a:schemeClr val="tx1"/>
                </a:solidFill>
                <a:effectLst/>
                <a:latin typeface="Arial" panose="020B0604020202020204" pitchFamily="34" charset="0"/>
                <a:cs typeface="Arial" panose="020B0604020202020204" pitchFamily="34" charset="0"/>
              </a:defRPr>
            </a:lvl1pPr>
            <a:lvl2pPr marL="742950" marR="0"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sz="1200">
                <a:solidFill>
                  <a:schemeClr val="tx1"/>
                </a:solidFill>
              </a:defRPr>
            </a:lvl2pPr>
          </a:lstStyle>
          <a:p>
            <a:pPr lvl="0"/>
            <a:r>
              <a:rPr lang="pt-PT" b="0" i="0" dirty="0" err="1">
                <a:solidFill>
                  <a:srgbClr val="000000"/>
                </a:solidFill>
                <a:effectLst/>
                <a:latin typeface="Arial"/>
              </a:rPr>
              <a:t>Lorem</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t>
            </a:r>
            <a:r>
              <a:rPr lang="pt-PT" b="0" i="0" dirty="0" err="1">
                <a:solidFill>
                  <a:srgbClr val="000000"/>
                </a:solidFill>
                <a:effectLst/>
                <a:latin typeface="Arial"/>
              </a:rPr>
              <a:t>dolor</a:t>
            </a:r>
            <a:r>
              <a:rPr lang="pt-PT" b="0" i="0" dirty="0">
                <a:solidFill>
                  <a:srgbClr val="000000"/>
                </a:solidFill>
                <a:effectLst/>
                <a:latin typeface="Arial"/>
              </a:rPr>
              <a:t> </a:t>
            </a:r>
            <a:r>
              <a:rPr lang="pt-PT" b="0" i="0" dirty="0" err="1">
                <a:solidFill>
                  <a:srgbClr val="000000"/>
                </a:solidFill>
                <a:effectLst/>
                <a:latin typeface="Arial"/>
              </a:rPr>
              <a:t>sit</a:t>
            </a:r>
            <a:r>
              <a:rPr lang="pt-PT" b="0" i="0" dirty="0">
                <a:solidFill>
                  <a:srgbClr val="000000"/>
                </a:solidFill>
                <a:effectLst/>
                <a:latin typeface="Arial"/>
              </a:rPr>
              <a:t> </a:t>
            </a:r>
            <a:r>
              <a:rPr lang="pt-PT" b="0" i="0" dirty="0" err="1">
                <a:solidFill>
                  <a:srgbClr val="000000"/>
                </a:solidFill>
                <a:effectLst/>
                <a:latin typeface="Arial"/>
              </a:rPr>
              <a:t>amet</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adipiscing</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Fusce</a:t>
            </a:r>
            <a:r>
              <a:rPr lang="pt-PT" b="0" i="0" dirty="0">
                <a:solidFill>
                  <a:srgbClr val="000000"/>
                </a:solidFill>
                <a:effectLst/>
                <a:latin typeface="Arial"/>
              </a:rPr>
              <a:t> </a:t>
            </a:r>
            <a:r>
              <a:rPr lang="pt-PT" b="0" i="0" dirty="0" err="1">
                <a:solidFill>
                  <a:srgbClr val="000000"/>
                </a:solidFill>
                <a:effectLst/>
                <a:latin typeface="Arial"/>
              </a:rPr>
              <a:t>condimentum</a:t>
            </a:r>
            <a:r>
              <a:rPr lang="pt-PT" b="0" i="0" dirty="0">
                <a:solidFill>
                  <a:srgbClr val="000000"/>
                </a:solidFill>
                <a:effectLst/>
                <a:latin typeface="Arial"/>
              </a:rPr>
              <a:t> mi a libero </a:t>
            </a:r>
            <a:r>
              <a:rPr lang="pt-PT" b="0" i="0" dirty="0" err="1">
                <a:solidFill>
                  <a:srgbClr val="000000"/>
                </a:solidFill>
                <a:effectLst/>
                <a:latin typeface="Arial"/>
              </a:rPr>
              <a:t>dignissim</a:t>
            </a:r>
            <a:r>
              <a:rPr lang="pt-PT" b="0" i="0" dirty="0">
                <a:solidFill>
                  <a:srgbClr val="000000"/>
                </a:solidFill>
                <a:effectLst/>
                <a:latin typeface="Arial"/>
              </a:rPr>
              <a:t>, </a:t>
            </a:r>
            <a:r>
              <a:rPr lang="pt-PT" b="0" i="0" dirty="0" err="1">
                <a:solidFill>
                  <a:srgbClr val="000000"/>
                </a:solidFill>
                <a:effectLst/>
                <a:latin typeface="Arial"/>
              </a:rPr>
              <a:t>tincidunt</a:t>
            </a:r>
            <a:r>
              <a:rPr lang="pt-PT" b="0" i="0" dirty="0">
                <a:solidFill>
                  <a:srgbClr val="000000"/>
                </a:solidFill>
                <a:effectLst/>
                <a:latin typeface="Arial"/>
              </a:rPr>
              <a:t> </a:t>
            </a:r>
            <a:r>
              <a:rPr lang="pt-PT" b="0" i="0" dirty="0" err="1">
                <a:solidFill>
                  <a:srgbClr val="000000"/>
                </a:solidFill>
                <a:effectLst/>
                <a:latin typeface="Arial"/>
              </a:rPr>
              <a:t>eleifend</a:t>
            </a:r>
            <a:r>
              <a:rPr lang="pt-PT" b="0" i="0" dirty="0">
                <a:solidFill>
                  <a:srgbClr val="000000"/>
                </a:solidFill>
                <a:effectLst/>
                <a:latin typeface="Arial"/>
              </a:rPr>
              <a:t> eros </a:t>
            </a:r>
            <a:r>
              <a:rPr lang="pt-PT" b="0" i="0" dirty="0" err="1">
                <a:solidFill>
                  <a:srgbClr val="000000"/>
                </a:solidFill>
                <a:effectLst/>
                <a:latin typeface="Arial"/>
              </a:rPr>
              <a:t>rhoncus</a:t>
            </a:r>
            <a:r>
              <a:rPr lang="pt-PT" b="0" i="0" dirty="0">
                <a:solidFill>
                  <a:srgbClr val="000000"/>
                </a:solidFill>
                <a:effectLst/>
                <a:latin typeface="Arial"/>
              </a:rPr>
              <a:t>. </a:t>
            </a:r>
            <a:r>
              <a:rPr lang="pt-PT" b="0" i="0" dirty="0" err="1">
                <a:solidFill>
                  <a:srgbClr val="000000"/>
                </a:solidFill>
                <a:effectLst/>
                <a:latin typeface="Arial"/>
              </a:rPr>
              <a:t>Aenean</a:t>
            </a:r>
            <a:r>
              <a:rPr lang="pt-PT" b="0" i="0" dirty="0">
                <a:solidFill>
                  <a:srgbClr val="000000"/>
                </a:solidFill>
                <a:effectLst/>
                <a:latin typeface="Arial"/>
              </a:rPr>
              <a:t> porta, massa </a:t>
            </a:r>
            <a:r>
              <a:rPr lang="pt-PT" b="0" i="0" dirty="0" err="1">
                <a:solidFill>
                  <a:srgbClr val="000000"/>
                </a:solidFill>
                <a:effectLst/>
                <a:latin typeface="Arial"/>
              </a:rPr>
              <a:t>ac</a:t>
            </a:r>
            <a:r>
              <a:rPr lang="pt-PT" b="0" i="0" dirty="0">
                <a:solidFill>
                  <a:srgbClr val="000000"/>
                </a:solidFill>
                <a:effectLst/>
                <a:latin typeface="Arial"/>
              </a:rPr>
              <a:t> </a:t>
            </a:r>
            <a:r>
              <a:rPr lang="pt-PT" b="0" i="0" dirty="0" err="1">
                <a:solidFill>
                  <a:srgbClr val="000000"/>
                </a:solidFill>
                <a:effectLst/>
                <a:latin typeface="Arial"/>
              </a:rPr>
              <a:t>auctor</a:t>
            </a:r>
            <a:r>
              <a:rPr lang="pt-PT" b="0" i="0" dirty="0">
                <a:solidFill>
                  <a:srgbClr val="000000"/>
                </a:solidFill>
                <a:effectLst/>
                <a:latin typeface="Arial"/>
              </a:rPr>
              <a:t> </a:t>
            </a:r>
            <a:r>
              <a:rPr lang="pt-PT" b="0" i="0" dirty="0" err="1">
                <a:solidFill>
                  <a:srgbClr val="000000"/>
                </a:solidFill>
                <a:effectLst/>
                <a:latin typeface="Arial"/>
              </a:rPr>
              <a:t>convallis</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ante </a:t>
            </a:r>
            <a:r>
              <a:rPr lang="pt-PT" b="0" i="0" dirty="0" err="1">
                <a:solidFill>
                  <a:srgbClr val="000000"/>
                </a:solidFill>
                <a:effectLst/>
                <a:latin typeface="Arial"/>
              </a:rPr>
              <a:t>luctus</a:t>
            </a:r>
            <a:r>
              <a:rPr lang="pt-PT" b="0" i="0" dirty="0">
                <a:solidFill>
                  <a:srgbClr val="000000"/>
                </a:solidFill>
                <a:effectLst/>
                <a:latin typeface="Arial"/>
              </a:rPr>
              <a:t> </a:t>
            </a:r>
            <a:r>
              <a:rPr lang="pt-PT" b="0" i="0" dirty="0" err="1">
                <a:solidFill>
                  <a:srgbClr val="000000"/>
                </a:solidFill>
                <a:effectLst/>
                <a:latin typeface="Arial"/>
              </a:rPr>
              <a:t>sapien</a:t>
            </a:r>
            <a:r>
              <a:rPr lang="pt-PT" b="0" i="0" dirty="0">
                <a:solidFill>
                  <a:srgbClr val="000000"/>
                </a:solidFill>
                <a:effectLst/>
                <a:latin typeface="Arial"/>
              </a:rPr>
              <a:t>, </a:t>
            </a:r>
            <a:r>
              <a:rPr lang="pt-PT" b="0" i="0" dirty="0" err="1">
                <a:solidFill>
                  <a:srgbClr val="000000"/>
                </a:solidFill>
                <a:effectLst/>
                <a:latin typeface="Arial"/>
              </a:rPr>
              <a:t>vel</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nisi</a:t>
            </a:r>
            <a:r>
              <a:rPr lang="pt-PT" b="0" i="0" dirty="0">
                <a:solidFill>
                  <a:srgbClr val="000000"/>
                </a:solidFill>
                <a:effectLst/>
                <a:latin typeface="Arial"/>
              </a:rPr>
              <a:t> </a:t>
            </a:r>
            <a:r>
              <a:rPr lang="pt-PT" b="0" i="0" dirty="0" err="1">
                <a:solidFill>
                  <a:srgbClr val="000000"/>
                </a:solidFill>
                <a:effectLst/>
                <a:latin typeface="Arial"/>
              </a:rPr>
              <a:t>orci</a:t>
            </a:r>
            <a:r>
              <a:rPr lang="pt-PT" b="0" i="0" dirty="0">
                <a:solidFill>
                  <a:srgbClr val="000000"/>
                </a:solidFill>
                <a:effectLst/>
                <a:latin typeface="Arial"/>
              </a:rPr>
              <a:t> in </a:t>
            </a:r>
            <a:r>
              <a:rPr lang="pt-PT" b="0" i="0" dirty="0" err="1">
                <a:solidFill>
                  <a:srgbClr val="000000"/>
                </a:solidFill>
                <a:effectLst/>
                <a:latin typeface="Arial"/>
              </a:rPr>
              <a:t>lorem</a:t>
            </a:r>
            <a:r>
              <a:rPr lang="pt-PT" b="0" i="0" dirty="0">
                <a:solidFill>
                  <a:srgbClr val="000000"/>
                </a:solidFill>
                <a:effectLst/>
                <a:latin typeface="Arial"/>
              </a:rPr>
              <a:t>. </a:t>
            </a:r>
          </a:p>
          <a:p>
            <a:pPr lvl="0"/>
            <a:endParaRPr lang="pt-PT" b="0" i="0" dirty="0">
              <a:solidFill>
                <a:srgbClr val="000000"/>
              </a:solidFill>
              <a:effectLst/>
              <a:latin typeface="Arial"/>
            </a:endParaRPr>
          </a:p>
          <a:p>
            <a:pPr lvl="1"/>
            <a:r>
              <a:rPr lang="pt-PT" b="0" i="0" dirty="0" err="1">
                <a:solidFill>
                  <a:srgbClr val="000000"/>
                </a:solidFill>
                <a:effectLst/>
                <a:latin typeface="Arial"/>
              </a:rPr>
              <a:t>Lorem</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t>
            </a:r>
            <a:r>
              <a:rPr lang="pt-PT" b="0" i="0" dirty="0" err="1">
                <a:solidFill>
                  <a:srgbClr val="000000"/>
                </a:solidFill>
                <a:effectLst/>
                <a:latin typeface="Arial"/>
              </a:rPr>
              <a:t>dolor</a:t>
            </a:r>
            <a:r>
              <a:rPr lang="pt-PT" b="0" i="0" dirty="0">
                <a:solidFill>
                  <a:srgbClr val="000000"/>
                </a:solidFill>
                <a:effectLst/>
                <a:latin typeface="Arial"/>
              </a:rPr>
              <a:t> </a:t>
            </a:r>
            <a:r>
              <a:rPr lang="pt-PT" b="0" i="0" dirty="0" err="1">
                <a:solidFill>
                  <a:srgbClr val="000000"/>
                </a:solidFill>
                <a:effectLst/>
                <a:latin typeface="Arial"/>
              </a:rPr>
              <a:t>sit</a:t>
            </a:r>
            <a:r>
              <a:rPr lang="pt-PT" b="0" i="0" dirty="0">
                <a:solidFill>
                  <a:srgbClr val="000000"/>
                </a:solidFill>
                <a:effectLst/>
                <a:latin typeface="Arial"/>
              </a:rPr>
              <a:t> </a:t>
            </a:r>
            <a:r>
              <a:rPr lang="pt-PT" b="0" i="0" dirty="0" err="1">
                <a:solidFill>
                  <a:srgbClr val="000000"/>
                </a:solidFill>
                <a:effectLst/>
                <a:latin typeface="Arial"/>
              </a:rPr>
              <a:t>amet</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adipiscing</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Fusce</a:t>
            </a:r>
            <a:r>
              <a:rPr lang="pt-PT" b="0" i="0" dirty="0">
                <a:solidFill>
                  <a:srgbClr val="000000"/>
                </a:solidFill>
                <a:effectLst/>
                <a:latin typeface="Arial"/>
              </a:rPr>
              <a:t> </a:t>
            </a:r>
            <a:r>
              <a:rPr lang="pt-PT" b="0" i="0" dirty="0" err="1">
                <a:solidFill>
                  <a:srgbClr val="000000"/>
                </a:solidFill>
                <a:effectLst/>
                <a:latin typeface="Arial"/>
              </a:rPr>
              <a:t>condimentum</a:t>
            </a:r>
            <a:r>
              <a:rPr lang="pt-PT" b="0" i="0" dirty="0">
                <a:solidFill>
                  <a:srgbClr val="000000"/>
                </a:solidFill>
                <a:effectLst/>
                <a:latin typeface="Arial"/>
              </a:rPr>
              <a:t> mi a libero </a:t>
            </a:r>
            <a:r>
              <a:rPr lang="pt-PT" b="0" i="0" dirty="0" err="1">
                <a:solidFill>
                  <a:srgbClr val="000000"/>
                </a:solidFill>
                <a:effectLst/>
                <a:latin typeface="Arial"/>
              </a:rPr>
              <a:t>dignissim</a:t>
            </a:r>
            <a:r>
              <a:rPr lang="pt-PT" b="0" i="0" dirty="0">
                <a:solidFill>
                  <a:srgbClr val="000000"/>
                </a:solidFill>
                <a:effectLst/>
                <a:latin typeface="Arial"/>
              </a:rPr>
              <a:t>, </a:t>
            </a:r>
            <a:r>
              <a:rPr lang="pt-PT" b="0" i="0" dirty="0" err="1">
                <a:solidFill>
                  <a:srgbClr val="000000"/>
                </a:solidFill>
                <a:effectLst/>
                <a:latin typeface="Arial"/>
              </a:rPr>
              <a:t>tincidunt</a:t>
            </a:r>
            <a:r>
              <a:rPr lang="pt-PT" b="0" i="0" dirty="0">
                <a:solidFill>
                  <a:srgbClr val="000000"/>
                </a:solidFill>
                <a:effectLst/>
                <a:latin typeface="Arial"/>
              </a:rPr>
              <a:t> </a:t>
            </a:r>
            <a:r>
              <a:rPr lang="pt-PT" b="0" i="0" dirty="0" err="1">
                <a:solidFill>
                  <a:srgbClr val="000000"/>
                </a:solidFill>
                <a:effectLst/>
                <a:latin typeface="Arial"/>
              </a:rPr>
              <a:t>eleifend</a:t>
            </a:r>
            <a:r>
              <a:rPr lang="pt-PT" b="0" i="0" dirty="0">
                <a:solidFill>
                  <a:srgbClr val="000000"/>
                </a:solidFill>
                <a:effectLst/>
                <a:latin typeface="Arial"/>
              </a:rPr>
              <a:t> eros </a:t>
            </a:r>
            <a:r>
              <a:rPr lang="pt-PT" b="0" i="0" dirty="0" err="1">
                <a:solidFill>
                  <a:srgbClr val="000000"/>
                </a:solidFill>
                <a:effectLst/>
                <a:latin typeface="Arial"/>
              </a:rPr>
              <a:t>rhoncus</a:t>
            </a:r>
            <a:r>
              <a:rPr lang="pt-PT" b="0" i="0" dirty="0">
                <a:solidFill>
                  <a:srgbClr val="000000"/>
                </a:solidFill>
                <a:effectLst/>
                <a:latin typeface="Arial"/>
              </a:rPr>
              <a:t>.</a:t>
            </a:r>
          </a:p>
          <a:p>
            <a:pPr lvl="1"/>
            <a:r>
              <a:rPr lang="pt-PT" b="0" i="0" dirty="0" err="1">
                <a:solidFill>
                  <a:srgbClr val="000000"/>
                </a:solidFill>
                <a:effectLst/>
                <a:latin typeface="Arial"/>
              </a:rPr>
              <a:t>Aenean</a:t>
            </a:r>
            <a:r>
              <a:rPr lang="pt-PT" b="0" i="0" dirty="0">
                <a:solidFill>
                  <a:srgbClr val="000000"/>
                </a:solidFill>
                <a:effectLst/>
                <a:latin typeface="Arial"/>
              </a:rPr>
              <a:t> porta, massa </a:t>
            </a:r>
            <a:r>
              <a:rPr lang="pt-PT" b="0" i="0" dirty="0" err="1">
                <a:solidFill>
                  <a:srgbClr val="000000"/>
                </a:solidFill>
                <a:effectLst/>
                <a:latin typeface="Arial"/>
              </a:rPr>
              <a:t>ac</a:t>
            </a:r>
            <a:r>
              <a:rPr lang="pt-PT" b="0" i="0" dirty="0">
                <a:solidFill>
                  <a:srgbClr val="000000"/>
                </a:solidFill>
                <a:effectLst/>
                <a:latin typeface="Arial"/>
              </a:rPr>
              <a:t> </a:t>
            </a:r>
            <a:r>
              <a:rPr lang="pt-PT" b="0" i="0" dirty="0" err="1">
                <a:solidFill>
                  <a:srgbClr val="000000"/>
                </a:solidFill>
                <a:effectLst/>
                <a:latin typeface="Arial"/>
              </a:rPr>
              <a:t>auctor</a:t>
            </a:r>
            <a:r>
              <a:rPr lang="pt-PT" b="0" i="0" dirty="0">
                <a:solidFill>
                  <a:srgbClr val="000000"/>
                </a:solidFill>
                <a:effectLst/>
                <a:latin typeface="Arial"/>
              </a:rPr>
              <a:t> </a:t>
            </a:r>
            <a:r>
              <a:rPr lang="pt-PT" b="0" i="0" dirty="0" err="1">
                <a:solidFill>
                  <a:srgbClr val="000000"/>
                </a:solidFill>
                <a:effectLst/>
                <a:latin typeface="Arial"/>
              </a:rPr>
              <a:t>convallis</a:t>
            </a:r>
            <a:r>
              <a:rPr lang="pt-PT" b="0" i="0" dirty="0">
                <a:solidFill>
                  <a:srgbClr val="000000"/>
                </a:solidFill>
                <a:effectLst/>
                <a:latin typeface="Arial"/>
              </a:rPr>
              <a:t>, </a:t>
            </a:r>
            <a:r>
              <a:rPr lang="pt-PT" b="0" i="0" dirty="0" err="1">
                <a:solidFill>
                  <a:srgbClr val="000000"/>
                </a:solidFill>
                <a:effectLst/>
                <a:latin typeface="Arial"/>
              </a:rPr>
              <a:t>ipsum</a:t>
            </a:r>
            <a:r>
              <a:rPr lang="pt-PT" b="0" i="0" dirty="0">
                <a:solidFill>
                  <a:srgbClr val="000000"/>
                </a:solidFill>
                <a:effectLst/>
                <a:latin typeface="Arial"/>
              </a:rPr>
              <a:t> ante </a:t>
            </a:r>
            <a:r>
              <a:rPr lang="pt-PT" b="0" i="0" dirty="0" err="1">
                <a:solidFill>
                  <a:srgbClr val="000000"/>
                </a:solidFill>
                <a:effectLst/>
                <a:latin typeface="Arial"/>
              </a:rPr>
              <a:t>luctus</a:t>
            </a:r>
            <a:r>
              <a:rPr lang="pt-PT" b="0" i="0" dirty="0">
                <a:solidFill>
                  <a:srgbClr val="000000"/>
                </a:solidFill>
                <a:effectLst/>
                <a:latin typeface="Arial"/>
              </a:rPr>
              <a:t> </a:t>
            </a:r>
            <a:r>
              <a:rPr lang="pt-PT" b="0" i="0" dirty="0" err="1">
                <a:solidFill>
                  <a:srgbClr val="000000"/>
                </a:solidFill>
                <a:effectLst/>
                <a:latin typeface="Arial"/>
              </a:rPr>
              <a:t>sapien</a:t>
            </a:r>
            <a:r>
              <a:rPr lang="pt-PT" b="0" i="0" dirty="0">
                <a:solidFill>
                  <a:srgbClr val="000000"/>
                </a:solidFill>
                <a:effectLst/>
                <a:latin typeface="Arial"/>
              </a:rPr>
              <a:t>, </a:t>
            </a:r>
            <a:r>
              <a:rPr lang="pt-PT" b="0" i="0" dirty="0" err="1">
                <a:solidFill>
                  <a:srgbClr val="000000"/>
                </a:solidFill>
                <a:effectLst/>
                <a:latin typeface="Arial"/>
              </a:rPr>
              <a:t>vel</a:t>
            </a:r>
            <a:r>
              <a:rPr lang="pt-PT" b="0" i="0" dirty="0">
                <a:solidFill>
                  <a:srgbClr val="000000"/>
                </a:solidFill>
                <a:effectLst/>
                <a:latin typeface="Arial"/>
              </a:rPr>
              <a:t> </a:t>
            </a:r>
            <a:r>
              <a:rPr lang="pt-PT" b="0" i="0" dirty="0" err="1">
                <a:solidFill>
                  <a:srgbClr val="000000"/>
                </a:solidFill>
                <a:effectLst/>
                <a:latin typeface="Arial"/>
              </a:rPr>
              <a:t>consectetur</a:t>
            </a:r>
            <a:r>
              <a:rPr lang="pt-PT" b="0" i="0" dirty="0">
                <a:solidFill>
                  <a:srgbClr val="000000"/>
                </a:solidFill>
                <a:effectLst/>
                <a:latin typeface="Arial"/>
              </a:rPr>
              <a:t> </a:t>
            </a:r>
            <a:r>
              <a:rPr lang="pt-PT" b="0" i="0" dirty="0" err="1">
                <a:solidFill>
                  <a:srgbClr val="000000"/>
                </a:solidFill>
                <a:effectLst/>
                <a:latin typeface="Arial"/>
              </a:rPr>
              <a:t>nisi</a:t>
            </a:r>
            <a:r>
              <a:rPr lang="pt-PT" b="0" i="0" dirty="0">
                <a:solidFill>
                  <a:srgbClr val="000000"/>
                </a:solidFill>
                <a:effectLst/>
                <a:latin typeface="Arial"/>
              </a:rPr>
              <a:t> </a:t>
            </a:r>
            <a:r>
              <a:rPr lang="pt-PT" b="0" i="0" dirty="0" err="1">
                <a:solidFill>
                  <a:srgbClr val="000000"/>
                </a:solidFill>
                <a:effectLst/>
                <a:latin typeface="Arial"/>
              </a:rPr>
              <a:t>orci</a:t>
            </a:r>
            <a:r>
              <a:rPr lang="pt-PT" b="0" i="0" dirty="0">
                <a:solidFill>
                  <a:srgbClr val="000000"/>
                </a:solidFill>
                <a:effectLst/>
                <a:latin typeface="Arial"/>
              </a:rPr>
              <a:t> in </a:t>
            </a:r>
            <a:r>
              <a:rPr lang="pt-PT" b="0" i="0" dirty="0" err="1">
                <a:solidFill>
                  <a:srgbClr val="000000"/>
                </a:solidFill>
                <a:effectLst/>
                <a:latin typeface="Arial"/>
              </a:rPr>
              <a:t>lorem</a:t>
            </a:r>
            <a:r>
              <a:rPr lang="pt-PT" b="0" i="0" dirty="0">
                <a:solidFill>
                  <a:srgbClr val="000000"/>
                </a:solidFill>
                <a:effectLst/>
                <a:latin typeface="Arial"/>
              </a:rPr>
              <a:t>.</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pt-PT" b="0" i="0" dirty="0" err="1">
                <a:solidFill>
                  <a:srgbClr val="000000"/>
                </a:solidFill>
                <a:effectLst/>
                <a:latin typeface="Arial"/>
              </a:rPr>
              <a:t>Donec</a:t>
            </a:r>
            <a:r>
              <a:rPr lang="pt-PT" b="0" i="0" dirty="0">
                <a:solidFill>
                  <a:srgbClr val="000000"/>
                </a:solidFill>
                <a:effectLst/>
                <a:latin typeface="Arial"/>
              </a:rPr>
              <a:t> </a:t>
            </a:r>
            <a:r>
              <a:rPr lang="pt-PT" b="0" i="0" dirty="0" err="1">
                <a:solidFill>
                  <a:srgbClr val="000000"/>
                </a:solidFill>
                <a:effectLst/>
                <a:latin typeface="Arial"/>
              </a:rPr>
              <a:t>sit</a:t>
            </a:r>
            <a:r>
              <a:rPr lang="pt-PT" b="0" i="0" dirty="0">
                <a:solidFill>
                  <a:srgbClr val="000000"/>
                </a:solidFill>
                <a:effectLst/>
                <a:latin typeface="Arial"/>
              </a:rPr>
              <a:t> </a:t>
            </a:r>
            <a:r>
              <a:rPr lang="pt-PT" b="0" i="0" dirty="0" err="1">
                <a:solidFill>
                  <a:srgbClr val="000000"/>
                </a:solidFill>
                <a:effectLst/>
                <a:latin typeface="Arial"/>
              </a:rPr>
              <a:t>amet</a:t>
            </a:r>
            <a:r>
              <a:rPr lang="pt-PT" b="0" i="0" dirty="0">
                <a:solidFill>
                  <a:srgbClr val="000000"/>
                </a:solidFill>
                <a:effectLst/>
                <a:latin typeface="Arial"/>
              </a:rPr>
              <a:t> urna justo. </a:t>
            </a:r>
            <a:r>
              <a:rPr lang="pt-PT" b="0" i="0" dirty="0" err="1">
                <a:solidFill>
                  <a:srgbClr val="000000"/>
                </a:solidFill>
                <a:effectLst/>
                <a:latin typeface="Arial"/>
              </a:rPr>
              <a:t>Nunc</a:t>
            </a:r>
            <a:r>
              <a:rPr lang="pt-PT" b="0" i="0" dirty="0">
                <a:solidFill>
                  <a:srgbClr val="000000"/>
                </a:solidFill>
                <a:effectLst/>
                <a:latin typeface="Arial"/>
              </a:rPr>
              <a:t> </a:t>
            </a:r>
            <a:r>
              <a:rPr lang="pt-PT" b="0" i="0" dirty="0" err="1">
                <a:solidFill>
                  <a:srgbClr val="000000"/>
                </a:solidFill>
                <a:effectLst/>
                <a:latin typeface="Arial"/>
              </a:rPr>
              <a:t>vulputate</a:t>
            </a:r>
            <a:r>
              <a:rPr lang="pt-PT" b="0" i="0" dirty="0">
                <a:solidFill>
                  <a:srgbClr val="000000"/>
                </a:solidFill>
                <a:effectLst/>
                <a:latin typeface="Arial"/>
              </a:rPr>
              <a:t> mi a </a:t>
            </a:r>
            <a:r>
              <a:rPr lang="pt-PT" b="0" i="0" dirty="0" err="1">
                <a:solidFill>
                  <a:srgbClr val="000000"/>
                </a:solidFill>
                <a:effectLst/>
                <a:latin typeface="Arial"/>
              </a:rPr>
              <a:t>turpis</a:t>
            </a:r>
            <a:r>
              <a:rPr lang="pt-PT" b="0" i="0" dirty="0">
                <a:solidFill>
                  <a:srgbClr val="000000"/>
                </a:solidFill>
                <a:effectLst/>
                <a:latin typeface="Arial"/>
              </a:rPr>
              <a:t> </a:t>
            </a:r>
            <a:r>
              <a:rPr lang="pt-PT" b="0" i="0" dirty="0" err="1">
                <a:solidFill>
                  <a:srgbClr val="000000"/>
                </a:solidFill>
                <a:effectLst/>
                <a:latin typeface="Arial"/>
              </a:rPr>
              <a:t>porttitor</a:t>
            </a:r>
            <a:r>
              <a:rPr lang="pt-PT" b="0" i="0" dirty="0">
                <a:solidFill>
                  <a:srgbClr val="000000"/>
                </a:solidFill>
                <a:effectLst/>
                <a:latin typeface="Arial"/>
              </a:rPr>
              <a:t>, id </a:t>
            </a:r>
            <a:r>
              <a:rPr lang="pt-PT" b="0" i="0" dirty="0" err="1">
                <a:solidFill>
                  <a:srgbClr val="000000"/>
                </a:solidFill>
                <a:effectLst/>
                <a:latin typeface="Arial"/>
              </a:rPr>
              <a:t>convallis</a:t>
            </a:r>
            <a:r>
              <a:rPr lang="pt-PT" b="0" i="0" dirty="0">
                <a:solidFill>
                  <a:srgbClr val="000000"/>
                </a:solidFill>
                <a:effectLst/>
                <a:latin typeface="Arial"/>
              </a:rPr>
              <a:t> </a:t>
            </a:r>
            <a:r>
              <a:rPr lang="pt-PT" b="0" i="0" dirty="0" err="1">
                <a:solidFill>
                  <a:srgbClr val="000000"/>
                </a:solidFill>
                <a:effectLst/>
                <a:latin typeface="Arial"/>
              </a:rPr>
              <a:t>erat</a:t>
            </a:r>
            <a:r>
              <a:rPr lang="pt-PT" b="0" i="0" dirty="0">
                <a:solidFill>
                  <a:srgbClr val="000000"/>
                </a:solidFill>
                <a:effectLst/>
                <a:latin typeface="Arial"/>
              </a:rPr>
              <a:t> </a:t>
            </a:r>
            <a:r>
              <a:rPr lang="pt-PT" b="0" i="0" dirty="0" err="1">
                <a:solidFill>
                  <a:srgbClr val="000000"/>
                </a:solidFill>
                <a:effectLst/>
                <a:latin typeface="Arial"/>
              </a:rPr>
              <a:t>semper</a:t>
            </a:r>
            <a:r>
              <a:rPr lang="pt-PT" b="0" i="0" dirty="0">
                <a:solidFill>
                  <a:srgbClr val="000000"/>
                </a:solidFill>
                <a:effectLst/>
                <a:latin typeface="Arial"/>
              </a:rPr>
              <a:t>. </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pt-PT" b="0" i="0" dirty="0" err="1">
                <a:solidFill>
                  <a:srgbClr val="000000"/>
                </a:solidFill>
                <a:effectLst/>
                <a:latin typeface="Arial"/>
              </a:rPr>
              <a:t>Proin</a:t>
            </a:r>
            <a:r>
              <a:rPr lang="pt-PT" b="0" i="0" dirty="0">
                <a:solidFill>
                  <a:srgbClr val="000000"/>
                </a:solidFill>
                <a:effectLst/>
                <a:latin typeface="Arial"/>
              </a:rPr>
              <a:t> </a:t>
            </a:r>
            <a:r>
              <a:rPr lang="pt-PT" b="0" i="0" dirty="0" err="1">
                <a:solidFill>
                  <a:srgbClr val="000000"/>
                </a:solidFill>
                <a:effectLst/>
                <a:latin typeface="Arial"/>
              </a:rPr>
              <a:t>finibus</a:t>
            </a:r>
            <a:r>
              <a:rPr lang="pt-PT" b="0" i="0" dirty="0">
                <a:solidFill>
                  <a:srgbClr val="000000"/>
                </a:solidFill>
                <a:effectLst/>
                <a:latin typeface="Arial"/>
              </a:rPr>
              <a:t> </a:t>
            </a:r>
            <a:r>
              <a:rPr lang="pt-PT" b="0" i="0" dirty="0" err="1">
                <a:solidFill>
                  <a:srgbClr val="000000"/>
                </a:solidFill>
                <a:effectLst/>
                <a:latin typeface="Arial"/>
              </a:rPr>
              <a:t>elit</a:t>
            </a:r>
            <a:r>
              <a:rPr lang="pt-PT" b="0" i="0" dirty="0">
                <a:solidFill>
                  <a:srgbClr val="000000"/>
                </a:solidFill>
                <a:effectLst/>
                <a:latin typeface="Arial"/>
              </a:rPr>
              <a:t> </a:t>
            </a:r>
            <a:r>
              <a:rPr lang="pt-PT" b="0" i="0" dirty="0" err="1">
                <a:solidFill>
                  <a:srgbClr val="000000"/>
                </a:solidFill>
                <a:effectLst/>
                <a:latin typeface="Arial"/>
              </a:rPr>
              <a:t>nibh</a:t>
            </a:r>
            <a:r>
              <a:rPr lang="pt-PT" b="0" i="0" dirty="0">
                <a:solidFill>
                  <a:srgbClr val="000000"/>
                </a:solidFill>
                <a:effectLst/>
                <a:latin typeface="Arial"/>
              </a:rPr>
              <a:t>, ut </a:t>
            </a:r>
            <a:r>
              <a:rPr lang="pt-PT" b="0" i="0" dirty="0" err="1">
                <a:solidFill>
                  <a:srgbClr val="000000"/>
                </a:solidFill>
                <a:effectLst/>
                <a:latin typeface="Arial"/>
              </a:rPr>
              <a:t>euismod</a:t>
            </a:r>
            <a:r>
              <a:rPr lang="pt-PT" b="0" i="0" dirty="0">
                <a:solidFill>
                  <a:srgbClr val="000000"/>
                </a:solidFill>
                <a:effectLst/>
                <a:latin typeface="Arial"/>
              </a:rPr>
              <a:t> </a:t>
            </a:r>
            <a:r>
              <a:rPr lang="pt-PT" b="0" i="0" dirty="0" err="1">
                <a:solidFill>
                  <a:srgbClr val="000000"/>
                </a:solidFill>
                <a:effectLst/>
                <a:latin typeface="Arial"/>
              </a:rPr>
              <a:t>sapien</a:t>
            </a:r>
            <a:r>
              <a:rPr lang="pt-PT" b="0" i="0" dirty="0">
                <a:solidFill>
                  <a:srgbClr val="000000"/>
                </a:solidFill>
                <a:effectLst/>
                <a:latin typeface="Arial"/>
              </a:rPr>
              <a:t> </a:t>
            </a:r>
            <a:r>
              <a:rPr lang="pt-PT" b="0" i="0" dirty="0" err="1">
                <a:solidFill>
                  <a:srgbClr val="000000"/>
                </a:solidFill>
                <a:effectLst/>
                <a:latin typeface="Arial"/>
              </a:rPr>
              <a:t>aliquam</a:t>
            </a:r>
            <a:r>
              <a:rPr lang="pt-PT" b="0" i="0" dirty="0">
                <a:solidFill>
                  <a:srgbClr val="000000"/>
                </a:solidFill>
                <a:effectLst/>
                <a:latin typeface="Arial"/>
              </a:rPr>
              <a:t> </a:t>
            </a:r>
            <a:r>
              <a:rPr lang="pt-PT" b="0" i="0" dirty="0" err="1">
                <a:solidFill>
                  <a:srgbClr val="000000"/>
                </a:solidFill>
                <a:effectLst/>
                <a:latin typeface="Arial"/>
              </a:rPr>
              <a:t>eget</a:t>
            </a:r>
            <a:r>
              <a:rPr lang="pt-PT" b="0" i="0" dirty="0">
                <a:solidFill>
                  <a:srgbClr val="000000"/>
                </a:solidFill>
                <a:effectLst/>
                <a:latin typeface="Arial"/>
              </a:rPr>
              <a:t>. </a:t>
            </a:r>
            <a:endParaRPr lang="pt-PT" dirty="0"/>
          </a:p>
          <a:p>
            <a:pPr lvl="1"/>
            <a:endParaRPr lang="pt-PT" b="0" i="0" dirty="0">
              <a:solidFill>
                <a:srgbClr val="000000"/>
              </a:solidFill>
              <a:effectLst/>
              <a:latin typeface="Arial"/>
            </a:endParaRPr>
          </a:p>
          <a:p>
            <a:pPr lvl="1"/>
            <a:endParaRPr lang="pt-PT" b="0" i="0" dirty="0">
              <a:solidFill>
                <a:srgbClr val="000000"/>
              </a:solidFill>
              <a:effectLst/>
              <a:latin typeface="Arial"/>
            </a:endParaRPr>
          </a:p>
          <a:p>
            <a:pPr lvl="1"/>
            <a:endParaRPr lang="pt-PT" dirty="0"/>
          </a:p>
        </p:txBody>
      </p:sp>
      <p:sp>
        <p:nvSpPr>
          <p:cNvPr id="3" name="Marcador de Posição do Número do Diapositivo 3"/>
          <p:cNvSpPr>
            <a:spLocks noGrp="1"/>
          </p:cNvSpPr>
          <p:nvPr>
            <p:ph type="sldNum" sz="quarter" idx="12"/>
          </p:nvPr>
        </p:nvSpPr>
        <p:spPr>
          <a:xfrm>
            <a:off x="7096125" y="188640"/>
            <a:ext cx="2309813" cy="365125"/>
          </a:xfrm>
          <a:prstGeom prst="rect">
            <a:avLst/>
          </a:prstGeom>
        </p:spPr>
        <p:txBody>
          <a:bodyPr/>
          <a:lstStyle>
            <a:lvl1pPr algn="r">
              <a:defRPr sz="1200">
                <a:solidFill>
                  <a:srgbClr val="A6A6A6"/>
                </a:solidFill>
              </a:defRPr>
            </a:lvl1pPr>
          </a:lstStyle>
          <a:p>
            <a:fld id="{4901C690-7677-4A91-AC8C-C263A5657454}" type="slidenum">
              <a:rPr lang="pt-PT" smtClean="0"/>
              <a:pPr/>
              <a:t>‹nº›</a:t>
            </a:fld>
            <a:endParaRPr lang="pt-PT" dirty="0"/>
          </a:p>
        </p:txBody>
      </p:sp>
    </p:spTree>
    <p:extLst>
      <p:ext uri="{BB962C8B-B14F-4D97-AF65-F5344CB8AC3E}">
        <p14:creationId xmlns:p14="http://schemas.microsoft.com/office/powerpoint/2010/main" val="740043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endParaRPr lang="pt-PT" dirty="0"/>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4901C690-7677-4A91-AC8C-C263A5657454}" type="slidenum">
              <a:rPr lang="pt-PT" smtClean="0"/>
              <a:pPr/>
              <a:t>‹nº›</a:t>
            </a:fld>
            <a:endParaRPr lang="pt-PT"/>
          </a:p>
        </p:txBody>
      </p:sp>
    </p:spTree>
    <p:extLst>
      <p:ext uri="{BB962C8B-B14F-4D97-AF65-F5344CB8AC3E}">
        <p14:creationId xmlns:p14="http://schemas.microsoft.com/office/powerpoint/2010/main" val="5839315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652366"/>
      </p:ext>
    </p:extLst>
  </p:cSld>
  <p:clrMap bg1="lt1" tx1="dk1" bg2="lt2" tx2="dk2" accent1="accent1" accent2="accent2" accent3="accent3" accent4="accent4" accent5="accent5" accent6="accent6" hlink="hlink" folHlink="folHlink"/>
  <p:sldLayoutIdLst>
    <p:sldLayoutId id="2147483667" r:id="rId1"/>
    <p:sldLayoutId id="2147483668"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Marcador de Posição do Número do Diapositivo 3"/>
          <p:cNvSpPr>
            <a:spLocks noGrp="1"/>
          </p:cNvSpPr>
          <p:nvPr>
            <p:ph type="sldNum" sz="quarter" idx="4"/>
          </p:nvPr>
        </p:nvSpPr>
        <p:spPr>
          <a:xfrm>
            <a:off x="7096125" y="188640"/>
            <a:ext cx="2309813" cy="365125"/>
          </a:xfrm>
          <a:prstGeom prst="rect">
            <a:avLst/>
          </a:prstGeom>
        </p:spPr>
        <p:txBody>
          <a:bodyPr/>
          <a:lstStyle>
            <a:lvl1pPr algn="r">
              <a:defRPr sz="1200">
                <a:solidFill>
                  <a:srgbClr val="A6A6A6"/>
                </a:solidFill>
              </a:defRPr>
            </a:lvl1pPr>
          </a:lstStyle>
          <a:p>
            <a:fld id="{4901C690-7677-4A91-AC8C-C263A5657454}" type="slidenum">
              <a:rPr lang="pt-PT" smtClean="0"/>
              <a:pPr/>
              <a:t>‹nº›</a:t>
            </a:fld>
            <a:endParaRPr lang="pt-PT" dirty="0"/>
          </a:p>
        </p:txBody>
      </p:sp>
    </p:spTree>
    <p:extLst>
      <p:ext uri="{BB962C8B-B14F-4D97-AF65-F5344CB8AC3E}">
        <p14:creationId xmlns:p14="http://schemas.microsoft.com/office/powerpoint/2010/main" val="44912928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6" r:id="rId3"/>
    <p:sldLayoutId id="2147483654" r:id="rId4"/>
    <p:sldLayoutId id="2147483655" r:id="rId5"/>
    <p:sldLayoutId id="2147483657" r:id="rId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Marcador de Posição da Data 3"/>
          <p:cNvSpPr>
            <a:spLocks noGrp="1"/>
          </p:cNvSpPr>
          <p:nvPr>
            <p:ph type="dt" sz="half" idx="2"/>
          </p:nvPr>
        </p:nvSpPr>
        <p:spPr>
          <a:xfrm>
            <a:off x="495300" y="6356350"/>
            <a:ext cx="2309813"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pt-PT"/>
          </a:p>
        </p:txBody>
      </p:sp>
      <p:sp>
        <p:nvSpPr>
          <p:cNvPr id="5" name="Marcador de Posição do Rodapé 4"/>
          <p:cNvSpPr>
            <a:spLocks noGrp="1"/>
          </p:cNvSpPr>
          <p:nvPr>
            <p:ph type="ftr" sz="quarter" idx="3"/>
          </p:nvPr>
        </p:nvSpPr>
        <p:spPr>
          <a:xfrm>
            <a:off x="3382963" y="6356350"/>
            <a:ext cx="313531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7096125" y="332656"/>
            <a:ext cx="230981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01C690-7677-4A91-AC8C-C263A5657454}" type="slidenum">
              <a:rPr lang="pt-PT" smtClean="0"/>
              <a:pPr/>
              <a:t>‹nº›</a:t>
            </a:fld>
            <a:endParaRPr lang="pt-PT"/>
          </a:p>
        </p:txBody>
      </p:sp>
    </p:spTree>
    <p:extLst>
      <p:ext uri="{BB962C8B-B14F-4D97-AF65-F5344CB8AC3E}">
        <p14:creationId xmlns:p14="http://schemas.microsoft.com/office/powerpoint/2010/main" val="1738634246"/>
      </p:ext>
    </p:extLst>
  </p:cSld>
  <p:clrMap bg1="lt1" tx1="dk1" bg2="lt2" tx2="dk2" accent1="accent1" accent2="accent2" accent3="accent3" accent4="accent4" accent5="accent5" accent6="accent6" hlink="hlink" folHlink="folHlink"/>
  <p:sldLayoutIdLst>
    <p:sldLayoutId id="214748366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mario.barata@ipleiria.pt" TargetMode="External"/><Relationship Id="rId2" Type="http://schemas.openxmlformats.org/officeDocument/2006/relationships/hyperlink" Target="mailto:dra@upt.p" TargetMode="External"/><Relationship Id="rId1" Type="http://schemas.openxmlformats.org/officeDocument/2006/relationships/slideLayout" Target="../slideLayouts/slideLayout8.xml"/><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s://eur-lex.europa.eu/legal-content/PT/TXT/PDF/?uri=CELEX:12016P/TXT&amp;from=PT" TargetMode="Externa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eur-lex.europa.eu/legal-content/PT/TXT/PDF/?uri=CELEX:52021PC0206&amp;from=PT" TargetMode="External"/><Relationship Id="rId2" Type="http://schemas.openxmlformats.org/officeDocument/2006/relationships/hyperlink" Target="https://eur-lex.europa.eu/legal-content/PT/TXT/PDF/?uri=CELEX:52020DC0065&amp;qid=1639678573441&amp;from=PT" TargetMode="External"/><Relationship Id="rId1" Type="http://schemas.openxmlformats.org/officeDocument/2006/relationships/slideLayout" Target="../slideLayouts/slideLayout5.xml"/><Relationship Id="rId6" Type="http://schemas.openxmlformats.org/officeDocument/2006/relationships/image" Target="../media/image4.emf"/><Relationship Id="rId5" Type="http://schemas.openxmlformats.org/officeDocument/2006/relationships/hyperlink" Target="https://eur-lex.europa.eu/legal-content/PT/TXT/PDF/?uri=CELEX:52021IP0238&amp;from=PT" TargetMode="External"/><Relationship Id="rId4" Type="http://schemas.openxmlformats.org/officeDocument/2006/relationships/hyperlink" Target="https://eur-lex.europa.eu/legal-content/PT/TXT/PDF/?uri=CELEX:32021C1221(01)&amp;from=PT"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 name="Imagem 25"/>
          <p:cNvPicPr>
            <a:picLocks noChangeAspect="1"/>
          </p:cNvPicPr>
          <p:nvPr/>
        </p:nvPicPr>
        <p:blipFill rotWithShape="1">
          <a:blip r:embed="rId2">
            <a:extLst>
              <a:ext uri="{28A0092B-C50C-407E-A947-70E740481C1C}">
                <a14:useLocalDpi xmlns:a14="http://schemas.microsoft.com/office/drawing/2010/main" val="0"/>
              </a:ext>
            </a:extLst>
          </a:blip>
          <a:srcRect l="40770" r="24239"/>
          <a:stretch/>
        </p:blipFill>
        <p:spPr>
          <a:xfrm>
            <a:off x="1268413" y="0"/>
            <a:ext cx="3267075" cy="5835650"/>
          </a:xfrm>
          <a:prstGeom prst="rect">
            <a:avLst/>
          </a:prstGeom>
        </p:spPr>
      </p:pic>
      <p:pic>
        <p:nvPicPr>
          <p:cNvPr id="29" name="Picture 15" descr="Logo UP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6500" y="5835650"/>
            <a:ext cx="3214688"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tângulo 6"/>
          <p:cNvSpPr>
            <a:spLocks noChangeArrowheads="1"/>
          </p:cNvSpPr>
          <p:nvPr/>
        </p:nvSpPr>
        <p:spPr bwMode="auto">
          <a:xfrm>
            <a:off x="283848" y="6215141"/>
            <a:ext cx="9845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r>
              <a:rPr lang="en-US" altLang="x-none" sz="1000" dirty="0">
                <a:solidFill>
                  <a:schemeClr val="bg1">
                    <a:lumMod val="75000"/>
                  </a:schemeClr>
                </a:solidFill>
                <a:latin typeface="Arial" charset="0"/>
              </a:rPr>
              <a:t>IMP.GE.090.2</a:t>
            </a:r>
            <a:endParaRPr lang="pt-PT" altLang="x-none" sz="1000" dirty="0">
              <a:solidFill>
                <a:schemeClr val="bg1">
                  <a:lumMod val="75000"/>
                </a:schemeClr>
              </a:solidFill>
              <a:latin typeface="Arial" charset="0"/>
            </a:endParaRPr>
          </a:p>
        </p:txBody>
      </p:sp>
      <p:sp>
        <p:nvSpPr>
          <p:cNvPr id="8" name="Text Box 3"/>
          <p:cNvSpPr txBox="1"/>
          <p:nvPr/>
        </p:nvSpPr>
        <p:spPr>
          <a:xfrm>
            <a:off x="1741488" y="3278188"/>
            <a:ext cx="2794000" cy="1230932"/>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fontAlgn="base">
              <a:spcBef>
                <a:spcPct val="0"/>
              </a:spcBef>
              <a:spcAft>
                <a:spcPct val="0"/>
              </a:spcAft>
              <a:defRPr>
                <a:solidFill>
                  <a:schemeClr val="tx1"/>
                </a:solidFill>
                <a:latin typeface="Calibri" charset="0"/>
                <a:ea typeface="ＭＳ Ｐゴシック" charset="-128"/>
              </a:defRPr>
            </a:lvl6pPr>
            <a:lvl7pPr marL="2971800" indent="-228600" defTabSz="457200" fontAlgn="base">
              <a:spcBef>
                <a:spcPct val="0"/>
              </a:spcBef>
              <a:spcAft>
                <a:spcPct val="0"/>
              </a:spcAft>
              <a:defRPr>
                <a:solidFill>
                  <a:schemeClr val="tx1"/>
                </a:solidFill>
                <a:latin typeface="Calibri" charset="0"/>
                <a:ea typeface="ＭＳ Ｐゴシック" charset="-128"/>
              </a:defRPr>
            </a:lvl7pPr>
            <a:lvl8pPr marL="3429000" indent="-228600" defTabSz="457200" fontAlgn="base">
              <a:spcBef>
                <a:spcPct val="0"/>
              </a:spcBef>
              <a:spcAft>
                <a:spcPct val="0"/>
              </a:spcAft>
              <a:defRPr>
                <a:solidFill>
                  <a:schemeClr val="tx1"/>
                </a:solidFill>
                <a:latin typeface="Calibri" charset="0"/>
                <a:ea typeface="ＭＳ Ｐゴシック" charset="-128"/>
              </a:defRPr>
            </a:lvl8pPr>
            <a:lvl9pPr marL="3886200" indent="-228600" defTabSz="457200" fontAlgn="base">
              <a:spcBef>
                <a:spcPct val="0"/>
              </a:spcBef>
              <a:spcAft>
                <a:spcPct val="0"/>
              </a:spcAft>
              <a:defRPr>
                <a:solidFill>
                  <a:schemeClr val="tx1"/>
                </a:solidFill>
                <a:latin typeface="Calibri" charset="0"/>
                <a:ea typeface="ＭＳ Ｐゴシック" charset="-128"/>
              </a:defRPr>
            </a:lvl9pPr>
          </a:lstStyle>
          <a:p>
            <a:r>
              <a:rPr lang="pt-PT" sz="1800" b="1" i="1" dirty="0">
                <a:effectLst/>
                <a:latin typeface="Times New Roman" panose="02020603050405020304" pitchFamily="18" charset="0"/>
                <a:ea typeface="Times New Roman" panose="02020603050405020304" pitchFamily="18" charset="0"/>
              </a:rPr>
              <a:t>Dora Resende Alves</a:t>
            </a:r>
          </a:p>
          <a:p>
            <a:endParaRPr lang="pt-PT" sz="1800" b="1" dirty="0">
              <a:effectLst/>
              <a:latin typeface="Times New Roman" panose="02020603050405020304" pitchFamily="18" charset="0"/>
              <a:ea typeface="Times New Roman" panose="02020603050405020304" pitchFamily="18" charset="0"/>
            </a:endParaRPr>
          </a:p>
          <a:p>
            <a:pPr algn="just"/>
            <a:r>
              <a:rPr lang="pt-PT" sz="1800" b="1" i="1" dirty="0">
                <a:effectLst/>
                <a:latin typeface="Times New Roman" panose="02020603050405020304" pitchFamily="18" charset="0"/>
                <a:ea typeface="Times New Roman" panose="02020603050405020304" pitchFamily="18" charset="0"/>
              </a:rPr>
              <a:t>Mário Simões Barata</a:t>
            </a:r>
            <a:endParaRPr lang="pt-PT" sz="1800" b="1" dirty="0">
              <a:effectLst/>
              <a:latin typeface="Times New Roman" panose="02020603050405020304" pitchFamily="18" charset="0"/>
              <a:ea typeface="Calibri" panose="020F0502020204030204" pitchFamily="34" charset="0"/>
            </a:endParaRPr>
          </a:p>
          <a:p>
            <a:pPr eaLnBrk="1" hangingPunct="1">
              <a:lnSpc>
                <a:spcPct val="115000"/>
              </a:lnSpc>
              <a:defRPr/>
            </a:pPr>
            <a:endParaRPr lang="pt-PT" altLang="x-none" sz="1400" dirty="0">
              <a:solidFill>
                <a:schemeClr val="bg1"/>
              </a:solidFill>
              <a:latin typeface="Arial" charset="0"/>
            </a:endParaRPr>
          </a:p>
          <a:p>
            <a:pPr eaLnBrk="1" hangingPunct="1">
              <a:lnSpc>
                <a:spcPct val="115000"/>
              </a:lnSpc>
              <a:defRPr/>
            </a:pPr>
            <a:endParaRPr lang="pt-PT" altLang="x-none" sz="1400" dirty="0">
              <a:solidFill>
                <a:schemeClr val="bg1"/>
              </a:solidFill>
              <a:latin typeface="Arial" charset="0"/>
            </a:endParaRPr>
          </a:p>
          <a:p>
            <a:pPr eaLnBrk="1" hangingPunct="1">
              <a:lnSpc>
                <a:spcPct val="115000"/>
              </a:lnSpc>
              <a:defRPr/>
            </a:pPr>
            <a:r>
              <a:rPr lang="pt-PT" altLang="x-none" sz="1400" dirty="0">
                <a:solidFill>
                  <a:schemeClr val="bg1"/>
                </a:solidFill>
                <a:latin typeface="Arial" charset="0"/>
              </a:rPr>
              <a:t>24/01/2022</a:t>
            </a:r>
          </a:p>
          <a:p>
            <a:pPr eaLnBrk="1" hangingPunct="1">
              <a:lnSpc>
                <a:spcPct val="115000"/>
              </a:lnSpc>
              <a:spcAft>
                <a:spcPts val="1200"/>
              </a:spcAft>
              <a:defRPr/>
            </a:pPr>
            <a:r>
              <a:rPr lang="pt-PT" altLang="x-none" sz="1400" dirty="0">
                <a:solidFill>
                  <a:schemeClr val="bg1"/>
                </a:solidFill>
                <a:latin typeface="Arial" charset="0"/>
              </a:rPr>
              <a:t> </a:t>
            </a:r>
          </a:p>
        </p:txBody>
      </p:sp>
      <p:sp>
        <p:nvSpPr>
          <p:cNvPr id="9" name="Text Box 34"/>
          <p:cNvSpPr txBox="1">
            <a:spLocks noChangeArrowheads="1"/>
          </p:cNvSpPr>
          <p:nvPr/>
        </p:nvSpPr>
        <p:spPr bwMode="auto">
          <a:xfrm>
            <a:off x="2070299" y="1206595"/>
            <a:ext cx="7289204" cy="169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Calibri" charset="0"/>
                <a:ea typeface="ＭＳ Ｐゴシック" charset="-128"/>
              </a:defRPr>
            </a:lvl1pPr>
            <a:lvl2pPr marL="742950" indent="-285750">
              <a:defRPr sz="2400">
                <a:solidFill>
                  <a:schemeClr val="tx1"/>
                </a:solidFill>
                <a:latin typeface="Calibri" charset="0"/>
                <a:ea typeface="ＭＳ Ｐゴシック" charset="-128"/>
              </a:defRPr>
            </a:lvl2pPr>
            <a:lvl3pPr marL="1143000" indent="-228600">
              <a:defRPr sz="2400">
                <a:solidFill>
                  <a:schemeClr val="tx1"/>
                </a:solidFill>
                <a:latin typeface="Calibri" charset="0"/>
                <a:ea typeface="ＭＳ Ｐゴシック" charset="-128"/>
              </a:defRPr>
            </a:lvl3pPr>
            <a:lvl4pPr marL="1600200" indent="-228600">
              <a:defRPr sz="2400">
                <a:solidFill>
                  <a:schemeClr val="tx1"/>
                </a:solidFill>
                <a:latin typeface="Calibri" charset="0"/>
                <a:ea typeface="ＭＳ Ｐゴシック" charset="-128"/>
              </a:defRPr>
            </a:lvl4pPr>
            <a:lvl5pPr marL="2057400" indent="-228600">
              <a:defRPr sz="2400">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Calibri" charset="0"/>
                <a:ea typeface="ＭＳ Ｐゴシック" charset="-128"/>
              </a:defRPr>
            </a:lvl9pPr>
          </a:lstStyle>
          <a:p>
            <a:pPr algn="r" eaLnBrk="1" hangingPunct="1">
              <a:lnSpc>
                <a:spcPct val="150000"/>
              </a:lnSpc>
            </a:pPr>
            <a:r>
              <a:rPr lang="pt-PT" b="1" dirty="0">
                <a:effectLst/>
                <a:latin typeface="Times New Roman" panose="02020603050405020304" pitchFamily="18" charset="0"/>
                <a:ea typeface="Times New Roman" panose="02020603050405020304" pitchFamily="18" charset="0"/>
              </a:rPr>
              <a:t>A</a:t>
            </a:r>
            <a:r>
              <a:rPr lang="pt-PT" b="1" dirty="0">
                <a:effectLst/>
                <a:latin typeface="Arial" panose="020B0604020202020204" pitchFamily="34" charset="0"/>
                <a:ea typeface="Times New Roman" panose="02020603050405020304" pitchFamily="18" charset="0"/>
              </a:rPr>
              <a:t> </a:t>
            </a:r>
            <a:r>
              <a:rPr lang="pt-PT" b="1" dirty="0">
                <a:effectLst/>
                <a:latin typeface="Times New Roman" panose="02020603050405020304" pitchFamily="18" charset="0"/>
                <a:ea typeface="Times New Roman" panose="02020603050405020304" pitchFamily="18" charset="0"/>
              </a:rPr>
              <a:t>INTELIGÊNCIA ARTIFICIAL </a:t>
            </a:r>
          </a:p>
          <a:p>
            <a:pPr algn="r" eaLnBrk="1" hangingPunct="1">
              <a:lnSpc>
                <a:spcPct val="150000"/>
              </a:lnSpc>
            </a:pPr>
            <a:r>
              <a:rPr lang="pt-PT" b="1" dirty="0">
                <a:effectLst/>
                <a:latin typeface="Times New Roman" panose="02020603050405020304" pitchFamily="18" charset="0"/>
                <a:ea typeface="Times New Roman" panose="02020603050405020304" pitchFamily="18" charset="0"/>
              </a:rPr>
              <a:t>NA UNIÃO EUROPEIA </a:t>
            </a:r>
          </a:p>
          <a:p>
            <a:pPr algn="r" eaLnBrk="1" hangingPunct="1">
              <a:lnSpc>
                <a:spcPct val="150000"/>
              </a:lnSpc>
            </a:pPr>
            <a:r>
              <a:rPr lang="pt-PT" b="1">
                <a:effectLst/>
                <a:latin typeface="Times New Roman" panose="02020603050405020304" pitchFamily="18" charset="0"/>
                <a:ea typeface="Times New Roman" panose="02020603050405020304" pitchFamily="18" charset="0"/>
              </a:rPr>
              <a:t>– BREVE ANÁLISE </a:t>
            </a:r>
            <a:r>
              <a:rPr lang="pt-PT" b="1" dirty="0">
                <a:effectLst/>
                <a:latin typeface="Times New Roman" panose="02020603050405020304" pitchFamily="18" charset="0"/>
                <a:ea typeface="Times New Roman" panose="02020603050405020304" pitchFamily="18" charset="0"/>
              </a:rPr>
              <a:t>DOCUMENTAL</a:t>
            </a:r>
            <a:endParaRPr lang="pt-PT" altLang="x-none" sz="3200" b="1" dirty="0">
              <a:latin typeface="Arial" charset="0"/>
            </a:endParaRPr>
          </a:p>
        </p:txBody>
      </p:sp>
    </p:spTree>
    <p:extLst>
      <p:ext uri="{BB962C8B-B14F-4D97-AF65-F5344CB8AC3E}">
        <p14:creationId xmlns:p14="http://schemas.microsoft.com/office/powerpoint/2010/main" val="2268872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Marcador de Posição de Conteúdo 1"/>
          <p:cNvSpPr>
            <a:spLocks noGrp="1"/>
          </p:cNvSpPr>
          <p:nvPr>
            <p:ph idx="10"/>
          </p:nvPr>
        </p:nvSpPr>
        <p:spPr>
          <a:xfrm>
            <a:off x="630139" y="692696"/>
            <a:ext cx="8928992" cy="5184576"/>
          </a:xfrm>
        </p:spPr>
        <p:txBody>
          <a:bodyPr/>
          <a:lstStyle/>
          <a:p>
            <a:r>
              <a:rPr lang="pt-PT" sz="1800" i="1" dirty="0">
                <a:latin typeface="Times New Roman" panose="02020603050405020304" pitchFamily="18" charset="0"/>
                <a:ea typeface="Times New Roman" panose="02020603050405020304" pitchFamily="18" charset="0"/>
              </a:rPr>
              <a:t>Gratos pela atenção,</a:t>
            </a:r>
          </a:p>
          <a:p>
            <a:endParaRPr lang="pt-PT" sz="1800" i="1" dirty="0">
              <a:latin typeface="Times New Roman" panose="02020603050405020304" pitchFamily="18" charset="0"/>
              <a:ea typeface="Times New Roman" panose="02020603050405020304" pitchFamily="18" charset="0"/>
            </a:endParaRPr>
          </a:p>
          <a:p>
            <a:endParaRPr lang="pt-PT" sz="1800" i="1" dirty="0">
              <a:latin typeface="Times New Roman" panose="02020603050405020304" pitchFamily="18" charset="0"/>
              <a:ea typeface="Times New Roman" panose="02020603050405020304" pitchFamily="18" charset="0"/>
            </a:endParaRPr>
          </a:p>
          <a:p>
            <a:endParaRPr lang="pt-PT" sz="1800" i="1" dirty="0">
              <a:latin typeface="Times New Roman" panose="02020603050405020304" pitchFamily="18" charset="0"/>
              <a:ea typeface="Times New Roman" panose="02020603050405020304" pitchFamily="18" charset="0"/>
            </a:endParaRPr>
          </a:p>
          <a:p>
            <a:endParaRPr lang="pt-PT" sz="1800" i="1" dirty="0">
              <a:latin typeface="Times New Roman" panose="02020603050405020304" pitchFamily="18" charset="0"/>
              <a:ea typeface="Times New Roman" panose="02020603050405020304" pitchFamily="18" charset="0"/>
            </a:endParaRPr>
          </a:p>
          <a:p>
            <a:r>
              <a:rPr lang="pt-PT" sz="1800" i="1" dirty="0">
                <a:effectLst/>
                <a:latin typeface="Times New Roman" panose="02020603050405020304" pitchFamily="18" charset="0"/>
                <a:ea typeface="Times New Roman" panose="02020603050405020304" pitchFamily="18" charset="0"/>
              </a:rPr>
              <a:t>                </a:t>
            </a:r>
            <a:r>
              <a:rPr lang="pt-PT" sz="1800" b="1" i="1" dirty="0">
                <a:effectLst/>
                <a:latin typeface="Times New Roman" panose="02020603050405020304" pitchFamily="18" charset="0"/>
                <a:ea typeface="Times New Roman" panose="02020603050405020304" pitchFamily="18" charset="0"/>
              </a:rPr>
              <a:t>Dora Resende Alves                    </a:t>
            </a:r>
            <a:r>
              <a:rPr lang="pt-PT" sz="1100" dirty="0">
                <a:hlinkClick r:id="rId2"/>
              </a:rPr>
              <a:t>dra@</a:t>
            </a:r>
            <a:r>
              <a:rPr lang="pt-PT" sz="1100" dirty="0">
                <a:effectLst/>
                <a:ea typeface="Calibri" panose="020F0502020204030204" pitchFamily="34" charset="0"/>
                <a:hlinkClick r:id="rId2"/>
              </a:rPr>
              <a:t>upt.p</a:t>
            </a:r>
            <a:r>
              <a:rPr lang="pt-PT" sz="1100" dirty="0">
                <a:effectLst/>
                <a:latin typeface="Arial" panose="020B0604020202020204" pitchFamily="34" charset="0"/>
                <a:ea typeface="Calibri" panose="020F0502020204030204" pitchFamily="34" charset="0"/>
                <a:hlinkClick r:id="rId3"/>
              </a:rPr>
              <a:t>t</a:t>
            </a:r>
            <a:r>
              <a:rPr lang="pt-PT" sz="1100" dirty="0">
                <a:effectLst/>
                <a:latin typeface="Arial" panose="020B0604020202020204" pitchFamily="34" charset="0"/>
                <a:ea typeface="Calibri" panose="020F0502020204030204" pitchFamily="34" charset="0"/>
              </a:rPr>
              <a:t>  </a:t>
            </a:r>
            <a:endParaRPr lang="pt-PT" sz="1100" b="1" dirty="0">
              <a:effectLst/>
              <a:latin typeface="Times New Roman" panose="02020603050405020304" pitchFamily="18" charset="0"/>
              <a:ea typeface="Times New Roman" panose="02020603050405020304" pitchFamily="18" charset="0"/>
            </a:endParaRPr>
          </a:p>
          <a:p>
            <a:pPr algn="just"/>
            <a:endParaRPr lang="pt-PT" sz="1800" i="1" dirty="0">
              <a:effectLst/>
              <a:latin typeface="Times New Roman" panose="02020603050405020304" pitchFamily="18" charset="0"/>
              <a:ea typeface="Times New Roman" panose="02020603050405020304" pitchFamily="18" charset="0"/>
            </a:endParaRPr>
          </a:p>
          <a:p>
            <a:pPr algn="just"/>
            <a:r>
              <a:rPr lang="pt-PT" sz="1600" dirty="0">
                <a:effectLst/>
                <a:latin typeface="Times New Roman" panose="02020603050405020304" pitchFamily="18" charset="0"/>
                <a:ea typeface="Calibri" panose="020F0502020204030204" pitchFamily="34" charset="0"/>
              </a:rPr>
              <a:t>Docente na Universidade Portucalense Infante D. Henrique. </a:t>
            </a:r>
            <a:r>
              <a:rPr lang="pt-PT" sz="1600" dirty="0">
                <a:latin typeface="Times New Roman" panose="02020603050405020304" pitchFamily="18" charset="0"/>
                <a:ea typeface="Calibri" panose="020F0502020204030204" pitchFamily="34" charset="0"/>
              </a:rPr>
              <a:t>I</a:t>
            </a:r>
            <a:r>
              <a:rPr lang="pt-PT" sz="1600" dirty="0">
                <a:effectLst/>
                <a:latin typeface="Times New Roman" panose="02020603050405020304" pitchFamily="18" charset="0"/>
                <a:ea typeface="Calibri" panose="020F0502020204030204" pitchFamily="34" charset="0"/>
              </a:rPr>
              <a:t>nvestigadora do Instituto Jurídico Portucalense.</a:t>
            </a:r>
            <a:endParaRPr lang="pt-PT" sz="1600" i="1" dirty="0">
              <a:effectLst/>
              <a:latin typeface="Times New Roman" panose="02020603050405020304" pitchFamily="18" charset="0"/>
              <a:ea typeface="Times New Roman" panose="02020603050405020304" pitchFamily="18" charset="0"/>
            </a:endParaRPr>
          </a:p>
          <a:p>
            <a:pPr algn="just"/>
            <a:endParaRPr lang="pt-PT" sz="1800" i="1" dirty="0">
              <a:latin typeface="Times New Roman" panose="02020603050405020304" pitchFamily="18" charset="0"/>
              <a:ea typeface="Times New Roman" panose="02020603050405020304" pitchFamily="18" charset="0"/>
            </a:endParaRPr>
          </a:p>
          <a:p>
            <a:pPr algn="just"/>
            <a:endParaRPr lang="pt-PT" sz="1800" i="1" dirty="0">
              <a:effectLst/>
              <a:latin typeface="Times New Roman" panose="02020603050405020304" pitchFamily="18" charset="0"/>
              <a:ea typeface="Times New Roman" panose="02020603050405020304" pitchFamily="18" charset="0"/>
            </a:endParaRPr>
          </a:p>
          <a:p>
            <a:pPr algn="just"/>
            <a:endParaRPr lang="pt-PT" sz="1800" i="1" dirty="0">
              <a:effectLst/>
              <a:latin typeface="Times New Roman" panose="02020603050405020304" pitchFamily="18" charset="0"/>
              <a:ea typeface="Times New Roman" panose="02020603050405020304" pitchFamily="18" charset="0"/>
            </a:endParaRPr>
          </a:p>
          <a:p>
            <a:pPr algn="just"/>
            <a:r>
              <a:rPr lang="pt-PT" sz="1800" i="1" dirty="0">
                <a:effectLst/>
                <a:latin typeface="Times New Roman" panose="02020603050405020304" pitchFamily="18" charset="0"/>
                <a:ea typeface="Times New Roman" panose="02020603050405020304" pitchFamily="18" charset="0"/>
              </a:rPr>
              <a:t>               </a:t>
            </a:r>
            <a:r>
              <a:rPr lang="pt-PT" sz="1800" b="1" i="1" dirty="0">
                <a:effectLst/>
                <a:latin typeface="Times New Roman" panose="02020603050405020304" pitchFamily="18" charset="0"/>
                <a:ea typeface="Times New Roman" panose="02020603050405020304" pitchFamily="18" charset="0"/>
              </a:rPr>
              <a:t>Mário Simões Barata </a:t>
            </a:r>
            <a:r>
              <a:rPr lang="pt-PT" sz="1800" b="1" i="1" dirty="0">
                <a:ea typeface="Times New Roman" panose="02020603050405020304" pitchFamily="18" charset="0"/>
              </a:rPr>
              <a:t>                  </a:t>
            </a:r>
            <a:r>
              <a:rPr lang="pt-PT" sz="1800" dirty="0">
                <a:effectLst/>
                <a:latin typeface="Arial" panose="020B0604020202020204" pitchFamily="34" charset="0"/>
                <a:ea typeface="Calibri" panose="020F0502020204030204" pitchFamily="34" charset="0"/>
              </a:rPr>
              <a:t> </a:t>
            </a:r>
            <a:r>
              <a:rPr lang="pt-PT" sz="1100" dirty="0">
                <a:effectLst/>
                <a:latin typeface="Arial" panose="020B0604020202020204" pitchFamily="34" charset="0"/>
                <a:ea typeface="Calibri" panose="020F0502020204030204" pitchFamily="34" charset="0"/>
                <a:hlinkClick r:id="rId3"/>
              </a:rPr>
              <a:t>mario.barata@ipleiria.pt</a:t>
            </a:r>
            <a:r>
              <a:rPr lang="pt-PT" sz="1100" dirty="0">
                <a:effectLst/>
                <a:latin typeface="Arial" panose="020B0604020202020204" pitchFamily="34" charset="0"/>
                <a:ea typeface="Calibri" panose="020F0502020204030204" pitchFamily="34" charset="0"/>
              </a:rPr>
              <a:t> </a:t>
            </a:r>
            <a:endParaRPr lang="pt-PT" dirty="0"/>
          </a:p>
          <a:p>
            <a:endParaRPr lang="pt-PT" dirty="0"/>
          </a:p>
          <a:p>
            <a:r>
              <a:rPr lang="pt-PT" sz="1600" dirty="0">
                <a:latin typeface="Times New Roman" panose="02020603050405020304" pitchFamily="18" charset="0"/>
              </a:rPr>
              <a:t>Professor Adjunto do Politécnico de Leiria. </a:t>
            </a:r>
          </a:p>
          <a:p>
            <a:r>
              <a:rPr lang="pt-PT" sz="1600" dirty="0">
                <a:latin typeface="Times New Roman" panose="02020603050405020304" pitchFamily="18" charset="0"/>
              </a:rPr>
              <a:t>Investigador do Instituto Jurídico da Portucalense – Pólo de Leiria (IJP – IP Leiria).  </a:t>
            </a:r>
          </a:p>
        </p:txBody>
      </p:sp>
      <p:sp>
        <p:nvSpPr>
          <p:cNvPr id="4" name="Slide Number Placeholder 3"/>
          <p:cNvSpPr>
            <a:spLocks noGrp="1"/>
          </p:cNvSpPr>
          <p:nvPr>
            <p:ph type="sldNum" sz="quarter" idx="12"/>
          </p:nvPr>
        </p:nvSpPr>
        <p:spPr/>
        <p:txBody>
          <a:bodyPr/>
          <a:lstStyle/>
          <a:p>
            <a:fld id="{4901C690-7677-4A91-AC8C-C263A5657454}" type="slidenum">
              <a:rPr lang="pt-PT" smtClean="0"/>
              <a:pPr/>
              <a:t>10</a:t>
            </a:fld>
            <a:endParaRPr lang="pt-PT" dirty="0"/>
          </a:p>
        </p:txBody>
      </p:sp>
      <p:pic>
        <p:nvPicPr>
          <p:cNvPr id="5" name="Imagem 4"/>
          <p:cNvPicPr>
            <a:picLocks noChangeAspect="1"/>
          </p:cNvPicPr>
          <p:nvPr/>
        </p:nvPicPr>
        <p:blipFill rotWithShape="1">
          <a:blip r:embed="rId4">
            <a:extLst>
              <a:ext uri="{28A0092B-C50C-407E-A947-70E740481C1C}">
                <a14:useLocalDpi xmlns:a14="http://schemas.microsoft.com/office/drawing/2010/main" val="0"/>
              </a:ext>
            </a:extLst>
          </a:blip>
          <a:srcRect l="7061" t="39500" r="60292" b="51050"/>
          <a:stretch/>
        </p:blipFill>
        <p:spPr>
          <a:xfrm>
            <a:off x="7110859" y="6021288"/>
            <a:ext cx="2002489" cy="409600"/>
          </a:xfrm>
          <a:prstGeom prst="rect">
            <a:avLst/>
          </a:prstGeom>
        </p:spPr>
      </p:pic>
      <p:sp>
        <p:nvSpPr>
          <p:cNvPr id="7" name="Retângulo 6"/>
          <p:cNvSpPr>
            <a:spLocks noChangeArrowheads="1"/>
          </p:cNvSpPr>
          <p:nvPr/>
        </p:nvSpPr>
        <p:spPr bwMode="auto">
          <a:xfrm>
            <a:off x="283848" y="6215141"/>
            <a:ext cx="9845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r>
              <a:rPr lang="en-US" altLang="x-none" sz="1000">
                <a:solidFill>
                  <a:schemeClr val="bg1">
                    <a:lumMod val="75000"/>
                  </a:schemeClr>
                </a:solidFill>
                <a:latin typeface="Arial" charset="0"/>
              </a:rPr>
              <a:t>IMP.GE.090.2</a:t>
            </a:r>
            <a:endParaRPr lang="pt-PT" altLang="x-none" sz="1000" dirty="0">
              <a:solidFill>
                <a:schemeClr val="bg1">
                  <a:lumMod val="75000"/>
                </a:schemeClr>
              </a:solidFill>
              <a:latin typeface="Arial" charset="0"/>
            </a:endParaRPr>
          </a:p>
        </p:txBody>
      </p:sp>
    </p:spTree>
    <p:extLst>
      <p:ext uri="{BB962C8B-B14F-4D97-AF65-F5344CB8AC3E}">
        <p14:creationId xmlns:p14="http://schemas.microsoft.com/office/powerpoint/2010/main" val="2599190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901C690-7677-4A91-AC8C-C263A5657454}" type="slidenum">
              <a:rPr lang="pt-PT" smtClean="0"/>
              <a:pPr/>
              <a:t>11</a:t>
            </a:fld>
            <a:endParaRPr lang="pt-PT"/>
          </a:p>
        </p:txBody>
      </p:sp>
      <p:pic>
        <p:nvPicPr>
          <p:cNvPr id="8" name="Imagem 7"/>
          <p:cNvPicPr>
            <a:picLocks noChangeAspect="1"/>
          </p:cNvPicPr>
          <p:nvPr/>
        </p:nvPicPr>
        <p:blipFill rotWithShape="1">
          <a:blip r:embed="rId2">
            <a:extLst>
              <a:ext uri="{28A0092B-C50C-407E-A947-70E740481C1C}">
                <a14:useLocalDpi xmlns:a14="http://schemas.microsoft.com/office/drawing/2010/main" val="0"/>
              </a:ext>
            </a:extLst>
          </a:blip>
          <a:srcRect l="50837" t="39500" r="34930" b="42650"/>
          <a:stretch/>
        </p:blipFill>
        <p:spPr>
          <a:xfrm>
            <a:off x="3618833" y="2492897"/>
            <a:ext cx="2843954" cy="2520280"/>
          </a:xfrm>
          <a:prstGeom prst="rect">
            <a:avLst/>
          </a:prstGeom>
        </p:spPr>
      </p:pic>
      <p:sp>
        <p:nvSpPr>
          <p:cNvPr id="5" name="Retângulo 4"/>
          <p:cNvSpPr>
            <a:spLocks noChangeArrowheads="1"/>
          </p:cNvSpPr>
          <p:nvPr/>
        </p:nvSpPr>
        <p:spPr bwMode="auto">
          <a:xfrm>
            <a:off x="283848" y="6215141"/>
            <a:ext cx="9845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r>
              <a:rPr lang="en-US" altLang="x-none" sz="1000">
                <a:solidFill>
                  <a:schemeClr val="bg1">
                    <a:lumMod val="75000"/>
                  </a:schemeClr>
                </a:solidFill>
                <a:latin typeface="Arial" charset="0"/>
              </a:rPr>
              <a:t>IMP.GE.090.2</a:t>
            </a:r>
            <a:endParaRPr lang="pt-PT" altLang="x-none" sz="1000" dirty="0">
              <a:solidFill>
                <a:schemeClr val="bg1">
                  <a:lumMod val="75000"/>
                </a:schemeClr>
              </a:solidFill>
              <a:latin typeface="Arial" charset="0"/>
            </a:endParaRPr>
          </a:p>
        </p:txBody>
      </p:sp>
    </p:spTree>
    <p:extLst>
      <p:ext uri="{BB962C8B-B14F-4D97-AF65-F5344CB8AC3E}">
        <p14:creationId xmlns:p14="http://schemas.microsoft.com/office/powerpoint/2010/main" val="745257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937925-8667-4A26-840A-FED82DF00D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4277"/>
            <a:ext cx="9901238" cy="5569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7809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16063" y="559525"/>
            <a:ext cx="7889875" cy="1633736"/>
          </a:xfrm>
        </p:spPr>
        <p:txBody>
          <a:bodyPr/>
          <a:lstStyle/>
          <a:p>
            <a:r>
              <a:rPr lang="pt-PT" dirty="0"/>
              <a:t>INTELIGÊNCIA ARTIFICIAL</a:t>
            </a:r>
            <a:br>
              <a:rPr lang="pt-PT" dirty="0"/>
            </a:br>
            <a:br>
              <a:rPr lang="pt-PT" dirty="0"/>
            </a:br>
            <a:r>
              <a:rPr lang="pt-PT" dirty="0"/>
              <a:t>                                                                 </a:t>
            </a:r>
            <a:r>
              <a:rPr lang="pt-PT" dirty="0">
                <a:solidFill>
                  <a:schemeClr val="tx1"/>
                </a:solidFill>
              </a:rPr>
              <a:t>(IA) </a:t>
            </a:r>
            <a:endParaRPr lang="pt-PT" dirty="0"/>
          </a:p>
        </p:txBody>
      </p:sp>
      <p:sp>
        <p:nvSpPr>
          <p:cNvPr id="3" name="Subtítulo 2"/>
          <p:cNvSpPr>
            <a:spLocks noGrp="1"/>
          </p:cNvSpPr>
          <p:nvPr>
            <p:ph type="subTitle" idx="1"/>
          </p:nvPr>
        </p:nvSpPr>
        <p:spPr>
          <a:xfrm>
            <a:off x="126083" y="1517542"/>
            <a:ext cx="9505055" cy="4651931"/>
          </a:xfrm>
        </p:spPr>
        <p:txBody>
          <a:bodyPr/>
          <a:lstStyle/>
          <a:p>
            <a:pPr indent="0" algn="just">
              <a:lnSpc>
                <a:spcPct val="150000"/>
              </a:lnSpc>
              <a:buNone/>
            </a:pPr>
            <a:r>
              <a:rPr lang="pt-PT" sz="1800" dirty="0">
                <a:solidFill>
                  <a:srgbClr val="000000"/>
                </a:solidFill>
                <a:effectLst/>
                <a:latin typeface="Times New Roman" panose="02020603050405020304" pitchFamily="18" charset="0"/>
                <a:ea typeface="Times New Roman" panose="02020603050405020304" pitchFamily="18" charset="0"/>
              </a:rPr>
              <a:t>	A IA surge como</a:t>
            </a:r>
            <a:r>
              <a:rPr lang="pt-PT" sz="1800" dirty="0">
                <a:effectLst/>
                <a:latin typeface="Times New Roman" panose="02020603050405020304" pitchFamily="18" charset="0"/>
                <a:ea typeface="Times New Roman" panose="02020603050405020304" pitchFamily="18" charset="0"/>
              </a:rPr>
              <a:t> um termo para um conjunto de tecnologias que registaram uma rápida evolução nos últimos anos e se encontram hoje omnipresentes na vida dos cidadãos: da saúde ao ensino e no entretenimento social. </a:t>
            </a:r>
          </a:p>
          <a:p>
            <a:pPr indent="0" algn="just">
              <a:lnSpc>
                <a:spcPct val="150000"/>
              </a:lnSpc>
              <a:buNone/>
            </a:pPr>
            <a:endParaRPr lang="pt-PT" sz="1800" dirty="0">
              <a:effectLst/>
              <a:latin typeface="Times New Roman" panose="02020603050405020304" pitchFamily="18" charset="0"/>
              <a:ea typeface="Times New Roman" panose="02020603050405020304" pitchFamily="18" charset="0"/>
            </a:endParaRPr>
          </a:p>
          <a:p>
            <a:pPr indent="0" algn="just">
              <a:lnSpc>
                <a:spcPct val="150000"/>
              </a:lnSpc>
              <a:buNone/>
            </a:pPr>
            <a:r>
              <a:rPr lang="pt-PT" sz="1800" dirty="0">
                <a:effectLst/>
                <a:latin typeface="Times New Roman" panose="02020603050405020304" pitchFamily="18" charset="0"/>
                <a:ea typeface="Times New Roman" panose="02020603050405020304" pitchFamily="18" charset="0"/>
              </a:rPr>
              <a:t>	A IA apresentada como um programa informático desenvolvido com abordagens de aprendizagem automática, baseadas na lógica e no conhecimento ou estatísticas, capaz de, tendo em vista um determinado conjunto de objetivos definidos por seres humanos, criar resultados, tais como conteúdos, previsões, recomendações ou decisões, que influenciam os ambientes com os quais interage.</a:t>
            </a:r>
          </a:p>
          <a:p>
            <a:pPr marL="0" indent="0" algn="just">
              <a:buNone/>
            </a:pPr>
            <a:endParaRPr lang="pt-PT" sz="1800" dirty="0">
              <a:effectLst/>
              <a:latin typeface="Times New Roman" panose="02020603050405020304" pitchFamily="18" charset="0"/>
              <a:ea typeface="Calibri" panose="020F0502020204030204" pitchFamily="34" charset="0"/>
            </a:endParaRPr>
          </a:p>
          <a:p>
            <a:pPr marL="0" indent="0" algn="just">
              <a:buNone/>
            </a:pPr>
            <a:r>
              <a:rPr lang="pt-PT" sz="1200" dirty="0">
                <a:effectLst/>
                <a:latin typeface="Times New Roman" panose="02020603050405020304" pitchFamily="18" charset="0"/>
                <a:ea typeface="Calibri" panose="020F0502020204030204" pitchFamily="34" charset="0"/>
              </a:rPr>
              <a:t>COMISSÃO EUROPEIA (2021). Relatório da Comissão </a:t>
            </a:r>
            <a:r>
              <a:rPr lang="pt-PT" sz="1200" i="1" dirty="0">
                <a:effectLst/>
                <a:latin typeface="Times New Roman" panose="02020603050405020304" pitchFamily="18" charset="0"/>
                <a:ea typeface="Calibri" panose="020F0502020204030204" pitchFamily="34" charset="0"/>
              </a:rPr>
              <a:t>Relatório Anual de 2021</a:t>
            </a:r>
            <a:r>
              <a:rPr lang="en-US" sz="1200" dirty="0">
                <a:effectLst/>
                <a:latin typeface="Times New Roman" panose="02020603050405020304" pitchFamily="18" charset="0"/>
                <a:ea typeface="Calibri" panose="020F0502020204030204" pitchFamily="34" charset="0"/>
              </a:rPr>
              <a:t>. </a:t>
            </a:r>
            <a:r>
              <a:rPr lang="pt-PT" sz="1200" dirty="0">
                <a:effectLst/>
                <a:latin typeface="Times New Roman" panose="02020603050405020304" pitchFamily="18" charset="0"/>
                <a:ea typeface="Calibri" panose="020F0502020204030204" pitchFamily="34" charset="0"/>
              </a:rPr>
              <a:t>Documento COM(2021) 819 final de 10.12.2021, p. 19.</a:t>
            </a:r>
          </a:p>
        </p:txBody>
      </p:sp>
      <p:sp>
        <p:nvSpPr>
          <p:cNvPr id="5" name="Slide Number Placeholder 4"/>
          <p:cNvSpPr>
            <a:spLocks noGrp="1"/>
          </p:cNvSpPr>
          <p:nvPr>
            <p:ph type="sldNum" sz="quarter" idx="12"/>
          </p:nvPr>
        </p:nvSpPr>
        <p:spPr/>
        <p:txBody>
          <a:bodyPr/>
          <a:lstStyle/>
          <a:p>
            <a:fld id="{4901C690-7677-4A91-AC8C-C263A5657454}" type="slidenum">
              <a:rPr lang="pt-PT" smtClean="0"/>
              <a:pPr/>
              <a:t>3</a:t>
            </a:fld>
            <a:endParaRPr lang="pt-PT" dirty="0"/>
          </a:p>
        </p:txBody>
      </p:sp>
      <p:pic>
        <p:nvPicPr>
          <p:cNvPr id="8" name="Imagem 7"/>
          <p:cNvPicPr>
            <a:picLocks noChangeAspect="1"/>
          </p:cNvPicPr>
          <p:nvPr/>
        </p:nvPicPr>
        <p:blipFill rotWithShape="1">
          <a:blip r:embed="rId2">
            <a:extLst>
              <a:ext uri="{28A0092B-C50C-407E-A947-70E740481C1C}">
                <a14:useLocalDpi xmlns:a14="http://schemas.microsoft.com/office/drawing/2010/main" val="0"/>
              </a:ext>
            </a:extLst>
          </a:blip>
          <a:srcRect l="7061" t="39500" r="60292" b="51050"/>
          <a:stretch/>
        </p:blipFill>
        <p:spPr>
          <a:xfrm>
            <a:off x="7110859" y="6021288"/>
            <a:ext cx="2002489" cy="409600"/>
          </a:xfrm>
          <a:prstGeom prst="rect">
            <a:avLst/>
          </a:prstGeom>
        </p:spPr>
      </p:pic>
      <p:sp>
        <p:nvSpPr>
          <p:cNvPr id="7" name="Retângulo 6"/>
          <p:cNvSpPr>
            <a:spLocks noChangeArrowheads="1"/>
          </p:cNvSpPr>
          <p:nvPr/>
        </p:nvSpPr>
        <p:spPr bwMode="auto">
          <a:xfrm>
            <a:off x="283848" y="6215141"/>
            <a:ext cx="9845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r>
              <a:rPr lang="en-US" altLang="x-none" sz="1000">
                <a:solidFill>
                  <a:schemeClr val="bg1">
                    <a:lumMod val="75000"/>
                  </a:schemeClr>
                </a:solidFill>
                <a:latin typeface="Arial" charset="0"/>
              </a:rPr>
              <a:t>IMP.GE.090.2</a:t>
            </a:r>
            <a:endParaRPr lang="pt-PT" altLang="x-none" sz="1000" dirty="0">
              <a:solidFill>
                <a:schemeClr val="bg1">
                  <a:lumMod val="75000"/>
                </a:schemeClr>
              </a:solidFill>
              <a:latin typeface="Arial" charset="0"/>
            </a:endParaRPr>
          </a:p>
        </p:txBody>
      </p:sp>
    </p:spTree>
    <p:extLst>
      <p:ext uri="{BB962C8B-B14F-4D97-AF65-F5344CB8AC3E}">
        <p14:creationId xmlns:p14="http://schemas.microsoft.com/office/powerpoint/2010/main" val="4205613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26084" y="620688"/>
            <a:ext cx="8856984" cy="5184576"/>
          </a:xfrm>
        </p:spPr>
        <p:txBody>
          <a:bodyPr/>
          <a:lstStyle/>
          <a:p>
            <a:pPr marL="17780" indent="0" algn="just">
              <a:lnSpc>
                <a:spcPct val="150000"/>
              </a:lnSpc>
              <a:spcAft>
                <a:spcPts val="1200"/>
              </a:spcAft>
              <a:buNone/>
            </a:pPr>
            <a:r>
              <a:rPr lang="pt-PT" sz="1600" dirty="0">
                <a:solidFill>
                  <a:srgbClr val="000000"/>
                </a:solidFill>
                <a:latin typeface="Open Sans" panose="020B0606030504020204" pitchFamily="34" charset="0"/>
              </a:rPr>
              <a:t>	A União Europeia considera que a Inteligência Artificial (IA) está a evoluir rapidamente e vai mudar as nossas vidas (i.e., </a:t>
            </a:r>
            <a:r>
              <a:rPr lang="pt-PT" sz="1600" u="sng" dirty="0">
                <a:solidFill>
                  <a:srgbClr val="000000"/>
                </a:solidFill>
                <a:latin typeface="Open Sans" panose="020B0606030504020204" pitchFamily="34" charset="0"/>
              </a:rPr>
              <a:t>benefícios</a:t>
            </a:r>
            <a:r>
              <a:rPr lang="pt-PT" sz="1600" dirty="0">
                <a:solidFill>
                  <a:srgbClr val="000000"/>
                </a:solidFill>
                <a:latin typeface="Open Sans" panose="020B0606030504020204" pitchFamily="34" charset="0"/>
              </a:rPr>
              <a:t>). Contudo, a IA comporta </a:t>
            </a:r>
            <a:r>
              <a:rPr lang="pt-PT" sz="1600" u="sng" dirty="0">
                <a:solidFill>
                  <a:srgbClr val="000000"/>
                </a:solidFill>
                <a:latin typeface="Open Sans" panose="020B0606030504020204" pitchFamily="34" charset="0"/>
              </a:rPr>
              <a:t>riscos</a:t>
            </a:r>
            <a:r>
              <a:rPr lang="pt-PT" sz="1600" dirty="0">
                <a:solidFill>
                  <a:srgbClr val="000000"/>
                </a:solidFill>
                <a:latin typeface="Open Sans" panose="020B0606030504020204" pitchFamily="34" charset="0"/>
              </a:rPr>
              <a:t>. Assim, é necessário agir tendo em conta os valores fundamentais da União Europeia.</a:t>
            </a:r>
          </a:p>
          <a:p>
            <a:pPr marL="17780" indent="0" algn="just">
              <a:lnSpc>
                <a:spcPct val="150000"/>
              </a:lnSpc>
              <a:spcAft>
                <a:spcPts val="1200"/>
              </a:spcAft>
              <a:buNone/>
            </a:pPr>
            <a:endParaRPr lang="pt-PT" sz="1600" dirty="0">
              <a:solidFill>
                <a:srgbClr val="000000"/>
              </a:solidFill>
              <a:latin typeface="Open Sans" panose="020B0606030504020204" pitchFamily="34" charset="0"/>
            </a:endParaRPr>
          </a:p>
          <a:p>
            <a:pPr marL="17780" indent="0" algn="just">
              <a:lnSpc>
                <a:spcPct val="150000"/>
              </a:lnSpc>
              <a:spcAft>
                <a:spcPts val="1200"/>
              </a:spcAft>
              <a:buNone/>
            </a:pPr>
            <a:r>
              <a:rPr lang="pt-PT" sz="1600" dirty="0">
                <a:solidFill>
                  <a:srgbClr val="000000"/>
                </a:solidFill>
                <a:latin typeface="Open Sans" panose="020B0606030504020204" pitchFamily="34" charset="0"/>
              </a:rPr>
              <a:t>	Os valores fundamentais da UE estão consagrados no </a:t>
            </a:r>
          </a:p>
          <a:p>
            <a:pPr marL="17780" indent="0" algn="r">
              <a:spcAft>
                <a:spcPts val="1200"/>
              </a:spcAft>
              <a:buNone/>
            </a:pPr>
            <a:r>
              <a:rPr lang="pt-PT" sz="1600" b="1" dirty="0">
                <a:solidFill>
                  <a:srgbClr val="000000"/>
                </a:solidFill>
                <a:latin typeface="Open Sans" panose="020B0606030504020204" pitchFamily="34" charset="0"/>
              </a:rPr>
              <a:t>artigo 2.º do Tratado da União Europeia (TUE)</a:t>
            </a:r>
            <a:endParaRPr lang="pt-PT" sz="1600" dirty="0">
              <a:solidFill>
                <a:srgbClr val="000000"/>
              </a:solidFill>
              <a:latin typeface="Open Sans" panose="020B0606030504020204" pitchFamily="34" charset="0"/>
            </a:endParaRPr>
          </a:p>
          <a:p>
            <a:pPr marL="17780" indent="0" algn="just">
              <a:lnSpc>
                <a:spcPct val="150000"/>
              </a:lnSpc>
              <a:spcAft>
                <a:spcPts val="1200"/>
              </a:spcAft>
              <a:buNone/>
            </a:pPr>
            <a:r>
              <a:rPr lang="pt-PT" sz="1600" dirty="0">
                <a:solidFill>
                  <a:srgbClr val="000000"/>
                </a:solidFill>
                <a:latin typeface="Open Sans" panose="020B0606030504020204" pitchFamily="34" charset="0"/>
              </a:rPr>
              <a:t>“</a:t>
            </a:r>
            <a:r>
              <a:rPr lang="pt-PT" dirty="0">
                <a:solidFill>
                  <a:srgbClr val="000000"/>
                </a:solidFill>
                <a:latin typeface="Open Sans" panose="020B0606030504020204" pitchFamily="34" charset="0"/>
              </a:rPr>
              <a:t>A União funda-se nos valores do respeito pela dignidade humana, da liberdade, da democracia, da igualdade, do Estado de direito e do respeito pelos direitos do Homem, incluindo os direitos das pessoas pertencentes a minorias. Estes valores são comuns aos Estados-Membros, numa sociedade caracterizada pelo pluralismo, a </a:t>
            </a:r>
            <a:r>
              <a:rPr lang="pt-PT" u="sng" dirty="0">
                <a:solidFill>
                  <a:srgbClr val="000000"/>
                </a:solidFill>
                <a:latin typeface="Open Sans" panose="020B0606030504020204" pitchFamily="34" charset="0"/>
              </a:rPr>
              <a:t>não discriminação</a:t>
            </a:r>
            <a:r>
              <a:rPr lang="pt-PT" dirty="0">
                <a:solidFill>
                  <a:srgbClr val="000000"/>
                </a:solidFill>
                <a:latin typeface="Open Sans" panose="020B0606030504020204" pitchFamily="34" charset="0"/>
              </a:rPr>
              <a:t>, a tolerância, a </a:t>
            </a:r>
            <a:r>
              <a:rPr lang="pt-PT" u="sng" dirty="0">
                <a:solidFill>
                  <a:srgbClr val="000000"/>
                </a:solidFill>
                <a:latin typeface="Open Sans" panose="020B0606030504020204" pitchFamily="34" charset="0"/>
              </a:rPr>
              <a:t>justiça</a:t>
            </a:r>
            <a:r>
              <a:rPr lang="pt-PT" dirty="0">
                <a:solidFill>
                  <a:srgbClr val="000000"/>
                </a:solidFill>
                <a:latin typeface="Open Sans" panose="020B0606030504020204" pitchFamily="34" charset="0"/>
              </a:rPr>
              <a:t>, a solidariedade e a </a:t>
            </a:r>
            <a:r>
              <a:rPr lang="pt-PT" u="sng" dirty="0">
                <a:solidFill>
                  <a:srgbClr val="000000"/>
                </a:solidFill>
                <a:latin typeface="Open Sans" panose="020B0606030504020204" pitchFamily="34" charset="0"/>
              </a:rPr>
              <a:t>igualdade entre homens e mulheres</a:t>
            </a:r>
            <a:r>
              <a:rPr lang="pt-PT" sz="1600" dirty="0">
                <a:solidFill>
                  <a:srgbClr val="000000"/>
                </a:solidFill>
                <a:latin typeface="Open Sans" panose="020B0606030504020204" pitchFamily="34" charset="0"/>
              </a:rPr>
              <a:t>”.</a:t>
            </a:r>
          </a:p>
          <a:p>
            <a:pPr marL="0" indent="0" algn="just">
              <a:lnSpc>
                <a:spcPct val="150000"/>
              </a:lnSpc>
              <a:buNone/>
            </a:pPr>
            <a:endParaRPr lang="pt-PT" sz="1200" dirty="0"/>
          </a:p>
        </p:txBody>
      </p:sp>
      <p:sp>
        <p:nvSpPr>
          <p:cNvPr id="5" name="Slide Number Placeholder 4"/>
          <p:cNvSpPr>
            <a:spLocks noGrp="1"/>
          </p:cNvSpPr>
          <p:nvPr>
            <p:ph type="sldNum" sz="quarter" idx="12"/>
          </p:nvPr>
        </p:nvSpPr>
        <p:spPr/>
        <p:txBody>
          <a:bodyPr/>
          <a:lstStyle/>
          <a:p>
            <a:fld id="{4901C690-7677-4A91-AC8C-C263A5657454}" type="slidenum">
              <a:rPr lang="pt-PT" smtClean="0"/>
              <a:pPr/>
              <a:t>4</a:t>
            </a:fld>
            <a:endParaRPr lang="pt-PT" dirty="0"/>
          </a:p>
        </p:txBody>
      </p:sp>
      <p:pic>
        <p:nvPicPr>
          <p:cNvPr id="8" name="Imagem 7"/>
          <p:cNvPicPr>
            <a:picLocks noChangeAspect="1"/>
          </p:cNvPicPr>
          <p:nvPr/>
        </p:nvPicPr>
        <p:blipFill rotWithShape="1">
          <a:blip r:embed="rId2">
            <a:extLst>
              <a:ext uri="{28A0092B-C50C-407E-A947-70E740481C1C}">
                <a14:useLocalDpi xmlns:a14="http://schemas.microsoft.com/office/drawing/2010/main" val="0"/>
              </a:ext>
            </a:extLst>
          </a:blip>
          <a:srcRect l="7061" t="39500" r="60292" b="51050"/>
          <a:stretch/>
        </p:blipFill>
        <p:spPr>
          <a:xfrm>
            <a:off x="7110859" y="6021288"/>
            <a:ext cx="2002489" cy="409600"/>
          </a:xfrm>
          <a:prstGeom prst="rect">
            <a:avLst/>
          </a:prstGeom>
        </p:spPr>
      </p:pic>
      <p:sp>
        <p:nvSpPr>
          <p:cNvPr id="7" name="Retângulo 6"/>
          <p:cNvSpPr>
            <a:spLocks noChangeArrowheads="1"/>
          </p:cNvSpPr>
          <p:nvPr/>
        </p:nvSpPr>
        <p:spPr bwMode="auto">
          <a:xfrm>
            <a:off x="283848" y="6215141"/>
            <a:ext cx="9845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r>
              <a:rPr lang="en-US" altLang="x-none" sz="1000">
                <a:solidFill>
                  <a:schemeClr val="bg1">
                    <a:lumMod val="75000"/>
                  </a:schemeClr>
                </a:solidFill>
                <a:latin typeface="Arial" charset="0"/>
              </a:rPr>
              <a:t>IMP.GE.090.2</a:t>
            </a:r>
            <a:endParaRPr lang="pt-PT" altLang="x-none" sz="1000" dirty="0">
              <a:solidFill>
                <a:schemeClr val="bg1">
                  <a:lumMod val="75000"/>
                </a:schemeClr>
              </a:solidFill>
              <a:latin typeface="Arial" charset="0"/>
            </a:endParaRPr>
          </a:p>
        </p:txBody>
      </p:sp>
    </p:spTree>
    <p:extLst>
      <p:ext uri="{BB962C8B-B14F-4D97-AF65-F5344CB8AC3E}">
        <p14:creationId xmlns:p14="http://schemas.microsoft.com/office/powerpoint/2010/main" val="100162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Marcador de Posição de Conteúdo 5"/>
          <p:cNvSpPr>
            <a:spLocks noGrp="1"/>
          </p:cNvSpPr>
          <p:nvPr>
            <p:ph idx="10"/>
          </p:nvPr>
        </p:nvSpPr>
        <p:spPr>
          <a:xfrm>
            <a:off x="283849" y="836712"/>
            <a:ext cx="8699218" cy="5904656"/>
          </a:xfrm>
        </p:spPr>
        <p:txBody>
          <a:bodyPr/>
          <a:lstStyle/>
          <a:p>
            <a:pPr algn="just"/>
            <a:r>
              <a:rPr lang="en-GB" sz="1800" dirty="0">
                <a:latin typeface="Arial" panose="020B0604020202020204" pitchFamily="34" charset="0"/>
                <a:cs typeface="Arial" panose="020B0604020202020204" pitchFamily="34" charset="0"/>
              </a:rPr>
              <a:t>A IA </a:t>
            </a:r>
            <a:r>
              <a:rPr lang="en-GB" sz="1800" dirty="0" err="1">
                <a:latin typeface="Arial" panose="020B0604020202020204" pitchFamily="34" charset="0"/>
                <a:cs typeface="Arial" panose="020B0604020202020204" pitchFamily="34" charset="0"/>
              </a:rPr>
              <a:t>terá</a:t>
            </a:r>
            <a:r>
              <a:rPr lang="en-GB" sz="1800" dirty="0">
                <a:latin typeface="Arial" panose="020B0604020202020204" pitchFamily="34" charset="0"/>
                <a:cs typeface="Arial" panose="020B0604020202020204" pitchFamily="34" charset="0"/>
              </a:rPr>
              <a:t> um forte </a:t>
            </a:r>
            <a:r>
              <a:rPr lang="en-GB" sz="1800" dirty="0" err="1">
                <a:latin typeface="Arial" panose="020B0604020202020204" pitchFamily="34" charset="0"/>
                <a:cs typeface="Arial" panose="020B0604020202020204" pitchFamily="34" charset="0"/>
              </a:rPr>
              <a:t>impacto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na</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sociedade</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Consequentemente</a:t>
            </a:r>
            <a:r>
              <a:rPr lang="en-GB" sz="1800" dirty="0">
                <a:latin typeface="Arial" panose="020B0604020202020204" pitchFamily="34" charset="0"/>
                <a:cs typeface="Arial" panose="020B0604020202020204" pitchFamily="34" charset="0"/>
              </a:rPr>
              <a:t>, é </a:t>
            </a:r>
            <a:r>
              <a:rPr lang="en-GB" sz="1800" dirty="0" err="1">
                <a:latin typeface="Arial" panose="020B0604020202020204" pitchFamily="34" charset="0"/>
                <a:cs typeface="Arial" panose="020B0604020202020204" pitchFamily="34" charset="0"/>
              </a:rPr>
              <a:t>necessário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compatibilizar</a:t>
            </a:r>
            <a:r>
              <a:rPr lang="en-GB" sz="1800" dirty="0">
                <a:latin typeface="Arial" panose="020B0604020202020204" pitchFamily="34" charset="0"/>
                <a:cs typeface="Arial" panose="020B0604020202020204" pitchFamily="34" charset="0"/>
              </a:rPr>
              <a:t> e </a:t>
            </a:r>
            <a:r>
              <a:rPr lang="en-GB" sz="1800" dirty="0" err="1">
                <a:latin typeface="Arial" panose="020B0604020202020204" pitchFamily="34" charset="0"/>
                <a:cs typeface="Arial" panose="020B0604020202020204" pitchFamily="34" charset="0"/>
              </a:rPr>
              <a:t>centrar</a:t>
            </a:r>
            <a:r>
              <a:rPr lang="en-GB" sz="1800" dirty="0">
                <a:latin typeface="Arial" panose="020B0604020202020204" pitchFamily="34" charset="0"/>
                <a:cs typeface="Arial" panose="020B0604020202020204" pitchFamily="34" charset="0"/>
              </a:rPr>
              <a:t> a IA no ser </a:t>
            </a:r>
            <a:r>
              <a:rPr lang="en-GB" sz="1800" dirty="0" err="1">
                <a:latin typeface="Arial" panose="020B0604020202020204" pitchFamily="34" charset="0"/>
                <a:cs typeface="Arial" panose="020B0604020202020204" pitchFamily="34" charset="0"/>
              </a:rPr>
              <a:t>humano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baseada</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nos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direitos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fundamentais</a:t>
            </a:r>
            <a:r>
              <a:rPr lang="en-GB" sz="1800" dirty="0">
                <a:latin typeface="Arial" panose="020B0604020202020204" pitchFamily="34" charset="0"/>
                <a:cs typeface="Arial" panose="020B0604020202020204" pitchFamily="34" charset="0"/>
              </a:rPr>
              <a:t> e </a:t>
            </a:r>
            <a:r>
              <a:rPr lang="en-GB" sz="1800" dirty="0" err="1">
                <a:latin typeface="Arial" panose="020B0604020202020204" pitchFamily="34" charset="0"/>
                <a:cs typeface="Arial" panose="020B0604020202020204" pitchFamily="34" charset="0"/>
              </a:rPr>
              <a:t>na</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ética</a:t>
            </a:r>
            <a:r>
              <a:rPr lang="en-GB" sz="1800" dirty="0">
                <a:latin typeface="Arial" panose="020B0604020202020204" pitchFamily="34" charset="0"/>
                <a:cs typeface="Arial" panose="020B0604020202020204" pitchFamily="34" charset="0"/>
              </a:rPr>
              <a:t>.</a:t>
            </a:r>
          </a:p>
          <a:p>
            <a:pPr algn="just"/>
            <a:endParaRPr lang="en-GB" sz="1800" dirty="0">
              <a:latin typeface="Arial" panose="020B0604020202020204" pitchFamily="34" charset="0"/>
              <a:cs typeface="Arial" panose="020B0604020202020204" pitchFamily="34" charset="0"/>
            </a:endParaRPr>
          </a:p>
          <a:p>
            <a:pPr algn="just"/>
            <a:r>
              <a:rPr lang="en-GB" sz="1800" dirty="0">
                <a:latin typeface="Arial" panose="020B0604020202020204" pitchFamily="34" charset="0"/>
                <a:cs typeface="Arial" panose="020B0604020202020204" pitchFamily="34" charset="0"/>
              </a:rPr>
              <a:t>O </a:t>
            </a:r>
            <a:r>
              <a:rPr lang="en-GB" sz="1800" b="1" i="1" dirty="0" err="1">
                <a:latin typeface="Arial" panose="020B0604020202020204" pitchFamily="34" charset="0"/>
                <a:cs typeface="Arial" panose="020B0604020202020204" pitchFamily="34" charset="0"/>
              </a:rPr>
              <a:t>Livro</a:t>
            </a:r>
            <a:r>
              <a:rPr lang="en-GB" sz="1800" b="1" i="1" dirty="0">
                <a:latin typeface="Arial" panose="020B0604020202020204" pitchFamily="34" charset="0"/>
                <a:cs typeface="Arial" panose="020B0604020202020204" pitchFamily="34" charset="0"/>
              </a:rPr>
              <a:t> Branco da </a:t>
            </a:r>
            <a:r>
              <a:rPr lang="en-GB" sz="1800" b="1" i="1" dirty="0" err="1">
                <a:latin typeface="Arial" panose="020B0604020202020204" pitchFamily="34" charset="0"/>
                <a:cs typeface="Arial" panose="020B0604020202020204" pitchFamily="34" charset="0"/>
              </a:rPr>
              <a:t>Comissão</a:t>
            </a:r>
            <a:r>
              <a:rPr lang="en-GB" sz="1800" b="1" i="1" dirty="0">
                <a:latin typeface="Arial" panose="020B0604020202020204" pitchFamily="34" charset="0"/>
                <a:cs typeface="Arial" panose="020B0604020202020204" pitchFamily="34" charset="0"/>
              </a:rPr>
              <a:t> </a:t>
            </a:r>
            <a:r>
              <a:rPr lang="en-GB" sz="1800" b="1" i="1" dirty="0" err="1">
                <a:latin typeface="Arial" panose="020B0604020202020204" pitchFamily="34" charset="0"/>
                <a:cs typeface="Arial" panose="020B0604020202020204" pitchFamily="34" charset="0"/>
              </a:rPr>
              <a:t>Europeia</a:t>
            </a:r>
            <a:r>
              <a:rPr lang="en-GB" sz="1800" b="1" i="1" dirty="0">
                <a:latin typeface="Arial" panose="020B0604020202020204" pitchFamily="34" charset="0"/>
                <a:cs typeface="Arial" panose="020B0604020202020204" pitchFamily="34" charset="0"/>
              </a:rPr>
              <a:t> </a:t>
            </a:r>
            <a:r>
              <a:rPr lang="en-GB" sz="1800" b="1" i="1" dirty="0" err="1">
                <a:latin typeface="Arial" panose="020B0604020202020204" pitchFamily="34" charset="0"/>
                <a:cs typeface="Arial" panose="020B0604020202020204" pitchFamily="34" charset="0"/>
              </a:rPr>
              <a:t>sobre</a:t>
            </a:r>
            <a:r>
              <a:rPr lang="en-GB" sz="1800" b="1" i="1" dirty="0">
                <a:latin typeface="Arial" panose="020B0604020202020204" pitchFamily="34" charset="0"/>
                <a:cs typeface="Arial" panose="020B0604020202020204" pitchFamily="34" charset="0"/>
              </a:rPr>
              <a:t> a IA </a:t>
            </a:r>
          </a:p>
          <a:p>
            <a:pPr algn="just"/>
            <a:r>
              <a:rPr lang="en-GB" sz="1800" dirty="0" err="1">
                <a:latin typeface="Arial" panose="020B0604020202020204" pitchFamily="34" charset="0"/>
                <a:cs typeface="Arial" panose="020B0604020202020204" pitchFamily="34" charset="0"/>
              </a:rPr>
              <a:t>apresenta</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opções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políticas</a:t>
            </a:r>
            <a:r>
              <a:rPr lang="en-GB" sz="1800" dirty="0">
                <a:latin typeface="Arial" panose="020B0604020202020204" pitchFamily="34" charset="0"/>
                <a:cs typeface="Arial" panose="020B0604020202020204" pitchFamily="34" charset="0"/>
              </a:rPr>
              <a:t> que </a:t>
            </a:r>
            <a:r>
              <a:rPr lang="en-GB" sz="1800" dirty="0" err="1">
                <a:latin typeface="Arial" panose="020B0604020202020204" pitchFamily="34" charset="0"/>
                <a:cs typeface="Arial" panose="020B0604020202020204" pitchFamily="34" charset="0"/>
              </a:rPr>
              <a:t>permitirão</a:t>
            </a:r>
            <a:r>
              <a:rPr lang="en-GB" sz="1800" dirty="0">
                <a:latin typeface="Arial" panose="020B0604020202020204" pitchFamily="34" charset="0"/>
                <a:cs typeface="Arial" panose="020B0604020202020204" pitchFamily="34" charset="0"/>
              </a:rPr>
              <a:t> um </a:t>
            </a:r>
          </a:p>
          <a:p>
            <a:pPr algn="just"/>
            <a:r>
              <a:rPr lang="en-GB" sz="1800" dirty="0" err="1">
                <a:latin typeface="Arial" panose="020B0604020202020204" pitchFamily="34" charset="0"/>
                <a:cs typeface="Arial" panose="020B0604020202020204" pitchFamily="34" charset="0"/>
              </a:rPr>
              <a:t>desenvolvimento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fiável</a:t>
            </a:r>
            <a:r>
              <a:rPr lang="en-GB" sz="1800" dirty="0">
                <a:latin typeface="Arial" panose="020B0604020202020204" pitchFamily="34" charset="0"/>
                <a:cs typeface="Arial" panose="020B0604020202020204" pitchFamily="34" charset="0"/>
              </a:rPr>
              <a:t> e </a:t>
            </a:r>
            <a:r>
              <a:rPr lang="en-GB" sz="1800" dirty="0" err="1">
                <a:latin typeface="Arial" panose="020B0604020202020204" pitchFamily="34" charset="0"/>
                <a:cs typeface="Arial" panose="020B0604020202020204" pitchFamily="34" charset="0"/>
              </a:rPr>
              <a:t>seguro</a:t>
            </a:r>
            <a:r>
              <a:rPr lang="en-GB" sz="1800" dirty="0">
                <a:latin typeface="Arial" panose="020B0604020202020204" pitchFamily="34" charset="0"/>
                <a:cs typeface="Arial" panose="020B0604020202020204" pitchFamily="34" charset="0"/>
              </a:rPr>
              <a:t> da IA. </a:t>
            </a:r>
          </a:p>
          <a:p>
            <a:pPr algn="just"/>
            <a:endParaRPr lang="en-GB" sz="1800" dirty="0">
              <a:latin typeface="Arial" panose="020B0604020202020204" pitchFamily="34" charset="0"/>
              <a:cs typeface="Arial" panose="020B0604020202020204" pitchFamily="34" charset="0"/>
            </a:endParaRPr>
          </a:p>
          <a:p>
            <a:pPr algn="just"/>
            <a:r>
              <a:rPr lang="en-GB" sz="1800" dirty="0">
                <a:latin typeface="Arial" panose="020B0604020202020204" pitchFamily="34" charset="0"/>
                <a:cs typeface="Arial" panose="020B0604020202020204" pitchFamily="34" charset="0"/>
              </a:rPr>
              <a:t>Para tanto:</a:t>
            </a:r>
          </a:p>
          <a:p>
            <a:pPr marL="342900" indent="-342900" algn="just">
              <a:buFontTx/>
              <a:buChar char="-"/>
            </a:pPr>
            <a:r>
              <a:rPr lang="en-GB" sz="1600" dirty="0" err="1">
                <a:latin typeface="Arial" panose="020B0604020202020204" pitchFamily="34" charset="0"/>
                <a:cs typeface="Arial" panose="020B0604020202020204" pitchFamily="34" charset="0"/>
              </a:rPr>
              <a:t>Apresenta</a:t>
            </a:r>
            <a:r>
              <a:rPr lang="en-GB" sz="1600" dirty="0">
                <a:latin typeface="Arial" panose="020B0604020202020204" pitchFamily="34" charset="0"/>
                <a:cs typeface="Arial" panose="020B0604020202020204" pitchFamily="34" charset="0"/>
              </a:rPr>
              <a:t> um </a:t>
            </a:r>
            <a:r>
              <a:rPr lang="en-GB" sz="1600" dirty="0" err="1">
                <a:latin typeface="Arial" panose="020B0604020202020204" pitchFamily="34" charset="0"/>
                <a:cs typeface="Arial" panose="020B0604020202020204" pitchFamily="34" charset="0"/>
              </a:rPr>
              <a:t>quadro</a:t>
            </a:r>
            <a:r>
              <a:rPr lang="en-GB" sz="1600" dirty="0">
                <a:latin typeface="Arial" panose="020B0604020202020204" pitchFamily="34" charset="0"/>
                <a:cs typeface="Arial" panose="020B0604020202020204" pitchFamily="34" charset="0"/>
              </a:rPr>
              <a:t> politico das </a:t>
            </a:r>
            <a:r>
              <a:rPr lang="en-GB" sz="1600" dirty="0" err="1">
                <a:latin typeface="Arial" panose="020B0604020202020204" pitchFamily="34" charset="0"/>
                <a:cs typeface="Arial" panose="020B0604020202020204" pitchFamily="34" charset="0"/>
              </a:rPr>
              <a:t>medidas</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destinadas</a:t>
            </a:r>
            <a:r>
              <a:rPr lang="en-GB" sz="1600" dirty="0">
                <a:latin typeface="Arial" panose="020B0604020202020204" pitchFamily="34" charset="0"/>
                <a:cs typeface="Arial" panose="020B0604020202020204" pitchFamily="34" charset="0"/>
              </a:rPr>
              <a:t> a </a:t>
            </a:r>
            <a:r>
              <a:rPr lang="en-GB" sz="1600" dirty="0" err="1">
                <a:latin typeface="Arial" panose="020B0604020202020204" pitchFamily="34" charset="0"/>
                <a:cs typeface="Arial" panose="020B0604020202020204" pitchFamily="34" charset="0"/>
              </a:rPr>
              <a:t>alinhar</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os</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esforços</a:t>
            </a:r>
            <a:r>
              <a:rPr lang="en-GB" sz="1600" dirty="0">
                <a:latin typeface="Arial" panose="020B0604020202020204" pitchFamily="34" charset="0"/>
                <a:cs typeface="Arial" panose="020B0604020202020204" pitchFamily="34" charset="0"/>
              </a:rPr>
              <a:t> a </a:t>
            </a:r>
            <a:r>
              <a:rPr lang="en-GB" sz="1600" dirty="0" err="1">
                <a:latin typeface="Arial" panose="020B0604020202020204" pitchFamily="34" charset="0"/>
                <a:cs typeface="Arial" panose="020B0604020202020204" pitchFamily="34" charset="0"/>
              </a:rPr>
              <a:t>nível</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europeu</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nacional</a:t>
            </a:r>
            <a:r>
              <a:rPr lang="en-GB" sz="1600" dirty="0">
                <a:latin typeface="Arial" panose="020B0604020202020204" pitchFamily="34" charset="0"/>
                <a:cs typeface="Arial" panose="020B0604020202020204" pitchFamily="34" charset="0"/>
              </a:rPr>
              <a:t> e regional;</a:t>
            </a:r>
          </a:p>
          <a:p>
            <a:pPr algn="just"/>
            <a:endParaRPr lang="en-GB" sz="1600" dirty="0">
              <a:latin typeface="Arial" panose="020B0604020202020204" pitchFamily="34" charset="0"/>
              <a:cs typeface="Arial" panose="020B0604020202020204" pitchFamily="34" charset="0"/>
            </a:endParaRPr>
          </a:p>
          <a:p>
            <a:pPr marL="342900" indent="-342900" algn="just">
              <a:buFontTx/>
              <a:buChar char="-"/>
            </a:pPr>
            <a:r>
              <a:rPr lang="en-GB" sz="1600" dirty="0" err="1">
                <a:latin typeface="Arial" panose="020B0604020202020204" pitchFamily="34" charset="0"/>
                <a:cs typeface="Arial" panose="020B0604020202020204" pitchFamily="34" charset="0"/>
              </a:rPr>
              <a:t>Os</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elementos</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chave</a:t>
            </a:r>
            <a:r>
              <a:rPr lang="en-GB" sz="1600" dirty="0">
                <a:latin typeface="Arial" panose="020B0604020202020204" pitchFamily="34" charset="0"/>
                <a:cs typeface="Arial" panose="020B0604020202020204" pitchFamily="34" charset="0"/>
              </a:rPr>
              <a:t> de um </a:t>
            </a:r>
            <a:r>
              <a:rPr lang="en-GB" sz="1600" dirty="0" err="1">
                <a:latin typeface="Arial" panose="020B0604020202020204" pitchFamily="34" charset="0"/>
                <a:cs typeface="Arial" panose="020B0604020202020204" pitchFamily="34" charset="0"/>
              </a:rPr>
              <a:t>futuro</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quadro</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regulamentar</a:t>
            </a:r>
            <a:r>
              <a:rPr lang="en-GB" sz="1600" dirty="0">
                <a:latin typeface="Arial" panose="020B0604020202020204" pitchFamily="34" charset="0"/>
                <a:cs typeface="Arial" panose="020B0604020202020204" pitchFamily="34" charset="0"/>
              </a:rPr>
              <a:t> para a IA </a:t>
            </a:r>
            <a:r>
              <a:rPr lang="en-GB" sz="1600" dirty="0" err="1">
                <a:latin typeface="Arial" panose="020B0604020202020204" pitchFamily="34" charset="0"/>
                <a:cs typeface="Arial" panose="020B0604020202020204" pitchFamily="34" charset="0"/>
              </a:rPr>
              <a:t>na</a:t>
            </a:r>
            <a:r>
              <a:rPr lang="en-GB" sz="1600" dirty="0">
                <a:latin typeface="Arial" panose="020B0604020202020204" pitchFamily="34" charset="0"/>
                <a:cs typeface="Arial" panose="020B0604020202020204" pitchFamily="34" charset="0"/>
              </a:rPr>
              <a:t> Europa que </a:t>
            </a:r>
            <a:r>
              <a:rPr lang="en-GB" sz="1600" dirty="0" err="1">
                <a:latin typeface="Arial" panose="020B0604020202020204" pitchFamily="34" charset="0"/>
                <a:cs typeface="Arial" panose="020B0604020202020204" pitchFamily="34" charset="0"/>
              </a:rPr>
              <a:t>criará</a:t>
            </a:r>
            <a:r>
              <a:rPr lang="en-GB" sz="1600" dirty="0">
                <a:latin typeface="Arial" panose="020B0604020202020204" pitchFamily="34" charset="0"/>
                <a:cs typeface="Arial" panose="020B0604020202020204" pitchFamily="34" charset="0"/>
              </a:rPr>
              <a:t> um “</a:t>
            </a:r>
            <a:r>
              <a:rPr lang="en-GB" sz="1600" dirty="0" err="1">
                <a:latin typeface="Arial" panose="020B0604020202020204" pitchFamily="34" charset="0"/>
                <a:cs typeface="Arial" panose="020B0604020202020204" pitchFamily="34" charset="0"/>
              </a:rPr>
              <a:t>ecossistema</a:t>
            </a:r>
            <a:r>
              <a:rPr lang="en-GB" sz="1600" dirty="0">
                <a:latin typeface="Arial" panose="020B0604020202020204" pitchFamily="34" charset="0"/>
                <a:cs typeface="Arial" panose="020B0604020202020204" pitchFamily="34" charset="0"/>
              </a:rPr>
              <a:t> de </a:t>
            </a:r>
            <a:r>
              <a:rPr lang="en-GB" sz="1600" dirty="0" err="1">
                <a:latin typeface="Arial" panose="020B0604020202020204" pitchFamily="34" charset="0"/>
                <a:cs typeface="Arial" panose="020B0604020202020204" pitchFamily="34" charset="0"/>
              </a:rPr>
              <a:t>confiança</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único</a:t>
            </a:r>
            <a:r>
              <a:rPr lang="en-GB" sz="1600" dirty="0">
                <a:latin typeface="Arial" panose="020B0604020202020204" pitchFamily="34" charset="0"/>
                <a:cs typeface="Arial" panose="020B0604020202020204" pitchFamily="34" charset="0"/>
              </a:rPr>
              <a:t>.</a:t>
            </a:r>
          </a:p>
          <a:p>
            <a:pPr marL="342900" indent="-342900" algn="just">
              <a:buFontTx/>
              <a:buChar char="-"/>
            </a:pPr>
            <a:endParaRPr lang="en-GB" sz="1800" dirty="0">
              <a:latin typeface="Arial" panose="020B0604020202020204" pitchFamily="34" charset="0"/>
              <a:cs typeface="Arial" panose="020B0604020202020204" pitchFamily="34" charset="0"/>
            </a:endParaRPr>
          </a:p>
          <a:p>
            <a:pPr algn="just"/>
            <a:r>
              <a:rPr lang="en-GB" sz="1800" dirty="0">
                <a:latin typeface="Arial" panose="020B0604020202020204" pitchFamily="34" charset="0"/>
                <a:cs typeface="Arial" panose="020B0604020202020204" pitchFamily="34" charset="0"/>
              </a:rPr>
              <a:t>No </a:t>
            </a:r>
            <a:r>
              <a:rPr lang="en-GB" sz="1800" dirty="0" err="1">
                <a:latin typeface="Arial" panose="020B0604020202020204" pitchFamily="34" charset="0"/>
                <a:cs typeface="Arial" panose="020B0604020202020204" pitchFamily="34" charset="0"/>
              </a:rPr>
              <a:t>âmbito</a:t>
            </a:r>
            <a:r>
              <a:rPr lang="en-GB" sz="1800" dirty="0">
                <a:latin typeface="Arial" panose="020B0604020202020204" pitchFamily="34" charset="0"/>
                <a:cs typeface="Arial" panose="020B0604020202020204" pitchFamily="34" charset="0"/>
              </a:rPr>
              <a:t> da </a:t>
            </a:r>
            <a:r>
              <a:rPr lang="en-GB" sz="1800" dirty="0" err="1">
                <a:latin typeface="Arial" panose="020B0604020202020204" pitchFamily="34" charset="0"/>
                <a:cs typeface="Arial" panose="020B0604020202020204" pitchFamily="34" charset="0"/>
              </a:rPr>
              <a:t>regulamentação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europeia</a:t>
            </a:r>
            <a:r>
              <a:rPr lang="en-GB" sz="1800" dirty="0">
                <a:latin typeface="Arial" panose="020B0604020202020204" pitchFamily="34" charset="0"/>
                <a:cs typeface="Arial" panose="020B0604020202020204" pitchFamily="34" charset="0"/>
              </a:rPr>
              <a:t> a </a:t>
            </a:r>
            <a:r>
              <a:rPr lang="en-GB" sz="1800" dirty="0" err="1">
                <a:latin typeface="Arial" panose="020B0604020202020204" pitchFamily="34" charset="0"/>
                <a:cs typeface="Arial" panose="020B0604020202020204" pitchFamily="34" charset="0"/>
              </a:rPr>
              <a:t>adoptar</a:t>
            </a:r>
            <a:r>
              <a:rPr lang="en-GB" sz="1800" dirty="0">
                <a:latin typeface="Arial" panose="020B0604020202020204" pitchFamily="34" charset="0"/>
                <a:cs typeface="Arial" panose="020B0604020202020204" pitchFamily="34" charset="0"/>
              </a:rPr>
              <a:t> (i.e., o </a:t>
            </a:r>
            <a:r>
              <a:rPr lang="en-GB" sz="1800" b="1" dirty="0" err="1">
                <a:latin typeface="Arial" panose="020B0604020202020204" pitchFamily="34" charset="0"/>
                <a:cs typeface="Arial" panose="020B0604020202020204" pitchFamily="34" charset="0"/>
              </a:rPr>
              <a:t>direito</a:t>
            </a:r>
            <a:r>
              <a:rPr lang="en-GB" sz="1800" b="1" dirty="0">
                <a:latin typeface="Arial" panose="020B0604020202020204" pitchFamily="34" charset="0"/>
                <a:cs typeface="Arial" panose="020B0604020202020204" pitchFamily="34" charset="0"/>
              </a:rPr>
              <a:t> </a:t>
            </a:r>
            <a:r>
              <a:rPr lang="en-GB" sz="1800" b="1" dirty="0" err="1">
                <a:latin typeface="Arial" panose="020B0604020202020204" pitchFamily="34" charset="0"/>
                <a:cs typeface="Arial" panose="020B0604020202020204" pitchFamily="34" charset="0"/>
              </a:rPr>
              <a:t>derivado</a:t>
            </a:r>
            <a:r>
              <a:rPr lang="en-GB" sz="1800" dirty="0">
                <a:latin typeface="Arial" panose="020B0604020202020204" pitchFamily="34" charset="0"/>
                <a:cs typeface="Arial" panose="020B0604020202020204" pitchFamily="34" charset="0"/>
              </a:rPr>
              <a:t>) a </a:t>
            </a:r>
            <a:r>
              <a:rPr lang="en-GB" sz="1800" dirty="0" err="1">
                <a:latin typeface="Arial" panose="020B0604020202020204" pitchFamily="34" charset="0"/>
                <a:cs typeface="Arial" panose="020B0604020202020204" pitchFamily="34" charset="0"/>
              </a:rPr>
              <a:t>União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considera</a:t>
            </a:r>
            <a:r>
              <a:rPr lang="en-GB" sz="1800" dirty="0">
                <a:latin typeface="Arial" panose="020B0604020202020204" pitchFamily="34" charset="0"/>
                <a:cs typeface="Arial" panose="020B0604020202020204" pitchFamily="34" charset="0"/>
              </a:rPr>
              <a:t> que é fundamental  responder </a:t>
            </a:r>
            <a:r>
              <a:rPr lang="en-GB" sz="1800" dirty="0" err="1">
                <a:latin typeface="Arial" panose="020B0604020202020204" pitchFamily="34" charset="0"/>
                <a:cs typeface="Arial" panose="020B0604020202020204" pitchFamily="34" charset="0"/>
              </a:rPr>
              <a:t>às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preocupações</a:t>
            </a:r>
            <a:r>
              <a:rPr lang="en-GB" sz="1800" dirty="0">
                <a:latin typeface="Arial" panose="020B0604020202020204" pitchFamily="34" charset="0"/>
                <a:cs typeface="Arial" panose="020B0604020202020204" pitchFamily="34" charset="0"/>
              </a:rPr>
              <a:t> dos </a:t>
            </a:r>
            <a:r>
              <a:rPr lang="en-GB" sz="1800" dirty="0" err="1">
                <a:latin typeface="Arial" panose="020B0604020202020204" pitchFamily="34" charset="0"/>
                <a:cs typeface="Arial" panose="020B0604020202020204" pitchFamily="34" charset="0"/>
              </a:rPr>
              <a:t>cidadãos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europeus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conexas</a:t>
            </a:r>
            <a:r>
              <a:rPr lang="en-GB" sz="1800" dirty="0">
                <a:latin typeface="Arial" panose="020B0604020202020204" pitchFamily="34" charset="0"/>
                <a:cs typeface="Arial" panose="020B0604020202020204" pitchFamily="34" charset="0"/>
              </a:rPr>
              <a:t> com </a:t>
            </a:r>
            <a:r>
              <a:rPr lang="en-GB" sz="1800" dirty="0" err="1">
                <a:latin typeface="Arial" panose="020B0604020202020204" pitchFamily="34" charset="0"/>
                <a:cs typeface="Arial" panose="020B0604020202020204" pitchFamily="34" charset="0"/>
              </a:rPr>
              <a:t>os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efeitos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não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intencionais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ou</a:t>
            </a:r>
            <a:r>
              <a:rPr lang="en-GB" sz="1800" dirty="0">
                <a:latin typeface="Arial" panose="020B0604020202020204" pitchFamily="34" charset="0"/>
                <a:cs typeface="Arial" panose="020B0604020202020204" pitchFamily="34" charset="0"/>
              </a:rPr>
              <a:t> o </a:t>
            </a:r>
            <a:r>
              <a:rPr lang="en-GB" sz="1800" dirty="0" err="1">
                <a:latin typeface="Arial" panose="020B0604020202020204" pitchFamily="34" charset="0"/>
                <a:cs typeface="Arial" panose="020B0604020202020204" pitchFamily="34" charset="0"/>
              </a:rPr>
              <a:t>uso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malicioso</a:t>
            </a:r>
            <a:r>
              <a:rPr lang="en-GB" sz="1800" dirty="0">
                <a:latin typeface="Arial" panose="020B0604020202020204" pitchFamily="34" charset="0"/>
                <a:cs typeface="Arial" panose="020B0604020202020204" pitchFamily="34" charset="0"/>
              </a:rPr>
              <a:t> da IA.</a:t>
            </a:r>
          </a:p>
        </p:txBody>
      </p:sp>
      <p:sp>
        <p:nvSpPr>
          <p:cNvPr id="2" name="Slide Number Placeholder 1"/>
          <p:cNvSpPr>
            <a:spLocks noGrp="1"/>
          </p:cNvSpPr>
          <p:nvPr>
            <p:ph type="sldNum" sz="quarter" idx="12"/>
          </p:nvPr>
        </p:nvSpPr>
        <p:spPr/>
        <p:txBody>
          <a:bodyPr/>
          <a:lstStyle/>
          <a:p>
            <a:fld id="{4901C690-7677-4A91-AC8C-C263A5657454}" type="slidenum">
              <a:rPr lang="pt-PT" smtClean="0"/>
              <a:pPr/>
              <a:t>5</a:t>
            </a:fld>
            <a:endParaRPr lang="pt-PT" dirty="0"/>
          </a:p>
        </p:txBody>
      </p:sp>
      <p:pic>
        <p:nvPicPr>
          <p:cNvPr id="9" name="Imagem 8"/>
          <p:cNvPicPr>
            <a:picLocks noChangeAspect="1"/>
          </p:cNvPicPr>
          <p:nvPr/>
        </p:nvPicPr>
        <p:blipFill rotWithShape="1">
          <a:blip r:embed="rId2">
            <a:extLst>
              <a:ext uri="{28A0092B-C50C-407E-A947-70E740481C1C}">
                <a14:useLocalDpi xmlns:a14="http://schemas.microsoft.com/office/drawing/2010/main" val="0"/>
              </a:ext>
            </a:extLst>
          </a:blip>
          <a:srcRect l="7061" t="39500" r="60292" b="51050"/>
          <a:stretch/>
        </p:blipFill>
        <p:spPr>
          <a:xfrm>
            <a:off x="7110859" y="6021288"/>
            <a:ext cx="2002489" cy="409600"/>
          </a:xfrm>
          <a:prstGeom prst="rect">
            <a:avLst/>
          </a:prstGeom>
        </p:spPr>
      </p:pic>
      <p:sp>
        <p:nvSpPr>
          <p:cNvPr id="10" name="Retângulo 9"/>
          <p:cNvSpPr>
            <a:spLocks noChangeArrowheads="1"/>
          </p:cNvSpPr>
          <p:nvPr/>
        </p:nvSpPr>
        <p:spPr bwMode="auto">
          <a:xfrm>
            <a:off x="283848" y="6215141"/>
            <a:ext cx="9845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r>
              <a:rPr lang="en-US" altLang="x-none" sz="1000">
                <a:solidFill>
                  <a:schemeClr val="bg1">
                    <a:lumMod val="75000"/>
                  </a:schemeClr>
                </a:solidFill>
                <a:latin typeface="Arial" charset="0"/>
              </a:rPr>
              <a:t>IMP.GE.090.2</a:t>
            </a:r>
            <a:endParaRPr lang="pt-PT" altLang="x-none" sz="1000" dirty="0">
              <a:solidFill>
                <a:schemeClr val="bg1">
                  <a:lumMod val="75000"/>
                </a:schemeClr>
              </a:solidFill>
              <a:latin typeface="Arial" charset="0"/>
            </a:endParaRPr>
          </a:p>
        </p:txBody>
      </p:sp>
      <p:pic>
        <p:nvPicPr>
          <p:cNvPr id="7" name="Imagem 6">
            <a:extLst>
              <a:ext uri="{FF2B5EF4-FFF2-40B4-BE49-F238E27FC236}">
                <a16:creationId xmlns:a16="http://schemas.microsoft.com/office/drawing/2014/main" id="{5E1D6007-5C39-4ADF-A467-7AFF480EA107}"/>
              </a:ext>
            </a:extLst>
          </p:cNvPr>
          <p:cNvPicPr>
            <a:picLocks noChangeAspect="1"/>
          </p:cNvPicPr>
          <p:nvPr/>
        </p:nvPicPr>
        <p:blipFill rotWithShape="1">
          <a:blip r:embed="rId3"/>
          <a:srcRect l="21440" t="20601" r="24972" b="39500"/>
          <a:stretch/>
        </p:blipFill>
        <p:spPr>
          <a:xfrm>
            <a:off x="6141938" y="1628800"/>
            <a:ext cx="3264000" cy="1944216"/>
          </a:xfrm>
          <a:prstGeom prst="rect">
            <a:avLst/>
          </a:prstGeom>
        </p:spPr>
      </p:pic>
    </p:spTree>
    <p:extLst>
      <p:ext uri="{BB962C8B-B14F-4D97-AF65-F5344CB8AC3E}">
        <p14:creationId xmlns:p14="http://schemas.microsoft.com/office/powerpoint/2010/main" val="3619687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Marcador de Posição de Conteúdo 6"/>
          <p:cNvSpPr>
            <a:spLocks noGrp="1"/>
          </p:cNvSpPr>
          <p:nvPr>
            <p:ph idx="11"/>
          </p:nvPr>
        </p:nvSpPr>
        <p:spPr>
          <a:xfrm>
            <a:off x="576438" y="1223619"/>
            <a:ext cx="8829500" cy="5018389"/>
          </a:xfrm>
        </p:spPr>
        <p:txBody>
          <a:bodyPr/>
          <a:lstStyle/>
          <a:p>
            <a:pPr algn="just"/>
            <a:r>
              <a:rPr lang="en-GB" sz="2400" dirty="0" err="1">
                <a:latin typeface="Arial" panose="020B0604020202020204" pitchFamily="34" charset="0"/>
                <a:cs typeface="Arial" panose="020B0604020202020204" pitchFamily="34" charset="0"/>
              </a:rPr>
              <a:t>Os</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criadores</a:t>
            </a:r>
            <a:r>
              <a:rPr lang="en-GB" sz="2400" dirty="0">
                <a:latin typeface="Arial" panose="020B0604020202020204" pitchFamily="34" charset="0"/>
                <a:cs typeface="Arial" panose="020B0604020202020204" pitchFamily="34" charset="0"/>
              </a:rPr>
              <a:t> e </a:t>
            </a:r>
            <a:r>
              <a:rPr lang="en-GB" sz="2400" dirty="0" err="1">
                <a:latin typeface="Arial" panose="020B0604020202020204" pitchFamily="34" charset="0"/>
                <a:cs typeface="Arial" panose="020B0604020202020204" pitchFamily="34" charset="0"/>
              </a:rPr>
              <a:t>os</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responsáveis</a:t>
            </a:r>
            <a:r>
              <a:rPr lang="en-GB" sz="2400" dirty="0">
                <a:latin typeface="Arial" panose="020B0604020202020204" pitchFamily="34" charset="0"/>
                <a:cs typeface="Arial" panose="020B0604020202020204" pitchFamily="34" charset="0"/>
              </a:rPr>
              <a:t> pela </a:t>
            </a:r>
            <a:r>
              <a:rPr lang="en-GB" sz="2400" dirty="0" err="1">
                <a:latin typeface="Arial" panose="020B0604020202020204" pitchFamily="34" charset="0"/>
                <a:cs typeface="Arial" panose="020B0604020202020204" pitchFamily="34" charset="0"/>
              </a:rPr>
              <a:t>implantação</a:t>
            </a:r>
            <a:r>
              <a:rPr lang="en-GB" sz="2400" dirty="0">
                <a:latin typeface="Arial" panose="020B0604020202020204" pitchFamily="34" charset="0"/>
                <a:cs typeface="Arial" panose="020B0604020202020204" pitchFamily="34" charset="0"/>
              </a:rPr>
              <a:t> da IA </a:t>
            </a:r>
            <a:r>
              <a:rPr lang="en-GB" sz="2400" dirty="0" err="1">
                <a:latin typeface="Arial" panose="020B0604020202020204" pitchFamily="34" charset="0"/>
                <a:cs typeface="Arial" panose="020B0604020202020204" pitchFamily="34" charset="0"/>
              </a:rPr>
              <a:t>já</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estão</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sujeitos</a:t>
            </a:r>
            <a:r>
              <a:rPr lang="en-GB" sz="2400" dirty="0">
                <a:latin typeface="Arial" panose="020B0604020202020204" pitchFamily="34" charset="0"/>
                <a:cs typeface="Arial" panose="020B0604020202020204" pitchFamily="34" charset="0"/>
              </a:rPr>
              <a:t> à </a:t>
            </a:r>
            <a:r>
              <a:rPr lang="en-GB" sz="2400" dirty="0" err="1">
                <a:latin typeface="Arial" panose="020B0604020202020204" pitchFamily="34" charset="0"/>
                <a:cs typeface="Arial" panose="020B0604020202020204" pitchFamily="34" charset="0"/>
              </a:rPr>
              <a:t>legislação</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europeia</a:t>
            </a:r>
            <a:r>
              <a:rPr lang="en-GB" sz="2400" dirty="0">
                <a:latin typeface="Arial" panose="020B0604020202020204" pitchFamily="34" charset="0"/>
                <a:cs typeface="Arial" panose="020B0604020202020204" pitchFamily="34" charset="0"/>
              </a:rPr>
              <a:t> que </a:t>
            </a:r>
            <a:r>
              <a:rPr lang="en-GB" sz="2400" dirty="0" err="1">
                <a:latin typeface="Arial" panose="020B0604020202020204" pitchFamily="34" charset="0"/>
                <a:cs typeface="Arial" panose="020B0604020202020204" pitchFamily="34" charset="0"/>
              </a:rPr>
              <a:t>observa</a:t>
            </a:r>
            <a:r>
              <a:rPr lang="en-GB" sz="2400" dirty="0">
                <a:latin typeface="Arial" panose="020B0604020202020204" pitchFamily="34" charset="0"/>
                <a:cs typeface="Arial" panose="020B0604020202020204" pitchFamily="34" charset="0"/>
              </a:rPr>
              <a:t> a </a:t>
            </a:r>
            <a:r>
              <a:rPr lang="en-GB" sz="2400" b="1" dirty="0">
                <a:latin typeface="Arial" panose="020B0604020202020204" pitchFamily="34" charset="0"/>
                <a:cs typeface="Arial" panose="020B0604020202020204" pitchFamily="34" charset="0"/>
              </a:rPr>
              <a:t>Carta dos </a:t>
            </a:r>
            <a:r>
              <a:rPr lang="en-GB" sz="2400" b="1" dirty="0" err="1">
                <a:latin typeface="Arial" panose="020B0604020202020204" pitchFamily="34" charset="0"/>
                <a:cs typeface="Arial" panose="020B0604020202020204" pitchFamily="34" charset="0"/>
              </a:rPr>
              <a:t>Direitos</a:t>
            </a:r>
            <a:r>
              <a:rPr lang="en-GB" sz="2400" b="1" dirty="0">
                <a:latin typeface="Arial" panose="020B0604020202020204" pitchFamily="34" charset="0"/>
                <a:cs typeface="Arial" panose="020B0604020202020204" pitchFamily="34" charset="0"/>
              </a:rPr>
              <a:t> </a:t>
            </a:r>
            <a:r>
              <a:rPr lang="en-GB" sz="2400" b="1" dirty="0" err="1">
                <a:latin typeface="Arial" panose="020B0604020202020204" pitchFamily="34" charset="0"/>
                <a:cs typeface="Arial" panose="020B0604020202020204" pitchFamily="34" charset="0"/>
              </a:rPr>
              <a:t>Fundamentais</a:t>
            </a:r>
            <a:r>
              <a:rPr lang="en-GB" sz="2400" b="1" dirty="0">
                <a:latin typeface="Arial" panose="020B0604020202020204" pitchFamily="34" charset="0"/>
                <a:cs typeface="Arial" panose="020B0604020202020204" pitchFamily="34" charset="0"/>
              </a:rPr>
              <a:t> da </a:t>
            </a:r>
            <a:r>
              <a:rPr lang="en-GB" sz="2400" b="1" dirty="0" err="1">
                <a:latin typeface="Arial" panose="020B0604020202020204" pitchFamily="34" charset="0"/>
                <a:cs typeface="Arial" panose="020B0604020202020204" pitchFamily="34" charset="0"/>
              </a:rPr>
              <a:t>União</a:t>
            </a:r>
            <a:r>
              <a:rPr lang="en-GB" sz="2400" b="1" dirty="0">
                <a:latin typeface="Arial" panose="020B0604020202020204" pitchFamily="34" charset="0"/>
                <a:cs typeface="Arial" panose="020B0604020202020204" pitchFamily="34" charset="0"/>
              </a:rPr>
              <a:t> </a:t>
            </a:r>
            <a:r>
              <a:rPr lang="en-GB" sz="2400" b="1" dirty="0" err="1">
                <a:latin typeface="Arial" panose="020B0604020202020204" pitchFamily="34" charset="0"/>
                <a:cs typeface="Arial" panose="020B0604020202020204" pitchFamily="34" charset="0"/>
              </a:rPr>
              <a:t>Europeia</a:t>
            </a:r>
            <a:r>
              <a:rPr lang="en-GB" sz="2400" dirty="0">
                <a:latin typeface="Arial" panose="020B0604020202020204" pitchFamily="34" charset="0"/>
                <a:cs typeface="Arial" panose="020B0604020202020204" pitchFamily="34" charset="0"/>
              </a:rPr>
              <a:t> no que </a:t>
            </a:r>
            <a:r>
              <a:rPr lang="en-GB" sz="2400" dirty="0" err="1">
                <a:latin typeface="Arial" panose="020B0604020202020204" pitchFamily="34" charset="0"/>
                <a:cs typeface="Arial" panose="020B0604020202020204" pitchFamily="34" charset="0"/>
              </a:rPr>
              <a:t>toca</a:t>
            </a:r>
            <a:r>
              <a:rPr lang="en-GB" sz="2400" dirty="0">
                <a:latin typeface="Arial" panose="020B0604020202020204" pitchFamily="34" charset="0"/>
                <a:cs typeface="Arial" panose="020B0604020202020204" pitchFamily="34" charset="0"/>
              </a:rPr>
              <a:t> a:</a:t>
            </a:r>
          </a:p>
          <a:p>
            <a:pPr algn="just"/>
            <a:endParaRPr lang="en-GB" sz="2400" dirty="0">
              <a:latin typeface="Arial" panose="020B0604020202020204" pitchFamily="34" charset="0"/>
              <a:cs typeface="Arial" panose="020B0604020202020204" pitchFamily="34" charset="0"/>
            </a:endParaRPr>
          </a:p>
          <a:p>
            <a:pPr marL="742950" lvl="1" indent="-285750" algn="just">
              <a:buFontTx/>
              <a:buChar char="-"/>
            </a:pPr>
            <a:r>
              <a:rPr lang="en-GB" sz="2000" dirty="0" err="1">
                <a:latin typeface="Arial" panose="020B0604020202020204" pitchFamily="34" charset="0"/>
                <a:cs typeface="Arial" panose="020B0604020202020204" pitchFamily="34" charset="0"/>
              </a:rPr>
              <a:t>direitos</a:t>
            </a:r>
            <a:r>
              <a:rPr lang="en-GB" sz="2000" dirty="0">
                <a:latin typeface="Arial" panose="020B0604020202020204" pitchFamily="34" charset="0"/>
                <a:cs typeface="Arial" panose="020B0604020202020204" pitchFamily="34" charset="0"/>
              </a:rPr>
              <a:t> dos </a:t>
            </a:r>
            <a:r>
              <a:rPr lang="en-GB" sz="2000" dirty="0" err="1">
                <a:latin typeface="Arial" panose="020B0604020202020204" pitchFamily="34" charset="0"/>
                <a:cs typeface="Arial" panose="020B0604020202020204" pitchFamily="34" charset="0"/>
              </a:rPr>
              <a:t>consumidores</a:t>
            </a:r>
            <a:r>
              <a:rPr lang="en-GB" sz="2000" dirty="0">
                <a:latin typeface="Arial" panose="020B0604020202020204" pitchFamily="34" charset="0"/>
                <a:cs typeface="Arial" panose="020B0604020202020204" pitchFamily="34" charset="0"/>
              </a:rPr>
              <a:t>;</a:t>
            </a:r>
          </a:p>
          <a:p>
            <a:pPr marL="742950" lvl="1" indent="-285750" algn="just">
              <a:buFontTx/>
              <a:buChar char="-"/>
            </a:pPr>
            <a:r>
              <a:rPr lang="en-GB" sz="2000" dirty="0" err="1">
                <a:latin typeface="Arial" panose="020B0604020202020204" pitchFamily="34" charset="0"/>
                <a:cs typeface="Arial" panose="020B0604020202020204" pitchFamily="34" charset="0"/>
              </a:rPr>
              <a:t>proteção</a:t>
            </a:r>
            <a:r>
              <a:rPr lang="en-GB" sz="2000" dirty="0">
                <a:latin typeface="Arial" panose="020B0604020202020204" pitchFamily="34" charset="0"/>
                <a:cs typeface="Arial" panose="020B0604020202020204" pitchFamily="34" charset="0"/>
              </a:rPr>
              <a:t> de dados </a:t>
            </a:r>
            <a:r>
              <a:rPr lang="en-GB" sz="2000" dirty="0" err="1">
                <a:latin typeface="Arial" panose="020B0604020202020204" pitchFamily="34" charset="0"/>
                <a:cs typeface="Arial" panose="020B0604020202020204" pitchFamily="34" charset="0"/>
              </a:rPr>
              <a:t>pessoais</a:t>
            </a:r>
            <a:r>
              <a:rPr lang="en-GB" sz="2000" dirty="0">
                <a:latin typeface="Arial" panose="020B0604020202020204" pitchFamily="34" charset="0"/>
                <a:cs typeface="Arial" panose="020B0604020202020204" pitchFamily="34" charset="0"/>
              </a:rPr>
              <a:t>;</a:t>
            </a:r>
          </a:p>
          <a:p>
            <a:pPr marL="742950" lvl="1" indent="-285750" algn="just">
              <a:buFontTx/>
              <a:buChar char="-"/>
            </a:pPr>
            <a:r>
              <a:rPr lang="en-GB" sz="2000" dirty="0" err="1">
                <a:latin typeface="Arial" panose="020B0604020202020204" pitchFamily="34" charset="0"/>
                <a:cs typeface="Arial" panose="020B0604020202020204" pitchFamily="34" charset="0"/>
              </a:rPr>
              <a:t>privacidade</a:t>
            </a:r>
            <a:r>
              <a:rPr lang="en-GB" sz="2000" dirty="0">
                <a:latin typeface="Arial" panose="020B0604020202020204" pitchFamily="34" charset="0"/>
                <a:cs typeface="Arial" panose="020B0604020202020204" pitchFamily="34" charset="0"/>
              </a:rPr>
              <a:t>;</a:t>
            </a:r>
          </a:p>
          <a:p>
            <a:pPr marL="742950" lvl="1" indent="-285750" algn="just">
              <a:buFontTx/>
              <a:buChar char="-"/>
            </a:pPr>
            <a:r>
              <a:rPr lang="en-GB" sz="2000" dirty="0" err="1">
                <a:latin typeface="Arial" panose="020B0604020202020204" pitchFamily="34" charset="0"/>
                <a:cs typeface="Arial" panose="020B0604020202020204" pitchFamily="34" charset="0"/>
              </a:rPr>
              <a:t>não</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discriminação</a:t>
            </a:r>
            <a:r>
              <a:rPr lang="en-GB" sz="2000" dirty="0">
                <a:latin typeface="Arial" panose="020B0604020202020204" pitchFamily="34" charset="0"/>
                <a:cs typeface="Arial" panose="020B0604020202020204" pitchFamily="34" charset="0"/>
              </a:rPr>
              <a:t>;</a:t>
            </a:r>
          </a:p>
          <a:p>
            <a:pPr algn="just"/>
            <a:endParaRPr lang="en-GB" sz="2400" dirty="0">
              <a:latin typeface="Arial" panose="020B0604020202020204" pitchFamily="34" charset="0"/>
              <a:cs typeface="Arial" panose="020B0604020202020204" pitchFamily="34" charset="0"/>
            </a:endParaRPr>
          </a:p>
          <a:p>
            <a:pPr algn="just"/>
            <a:endParaRPr lang="en-GB" sz="2400" dirty="0">
              <a:latin typeface="Arial" panose="020B0604020202020204" pitchFamily="34" charset="0"/>
              <a:cs typeface="Arial" panose="020B0604020202020204" pitchFamily="34" charset="0"/>
            </a:endParaRPr>
          </a:p>
          <a:p>
            <a:pPr algn="just"/>
            <a:endParaRPr lang="en-GB" sz="2400" dirty="0">
              <a:latin typeface="Arial" panose="020B0604020202020204" pitchFamily="34" charset="0"/>
              <a:cs typeface="Arial" panose="020B0604020202020204" pitchFamily="34" charset="0"/>
            </a:endParaRPr>
          </a:p>
          <a:p>
            <a:pPr algn="r"/>
            <a:r>
              <a:rPr lang="pt-PT" sz="1400" dirty="0"/>
              <a:t>CDFUE em </a:t>
            </a:r>
            <a:r>
              <a:rPr lang="pt-PT" sz="1400" dirty="0">
                <a:hlinkClick r:id="rId2"/>
              </a:rPr>
              <a:t>Carta dos Direitos Fundamentais da União Europeia (europa.eu)</a:t>
            </a:r>
            <a:endParaRPr lang="pt-PT" sz="1400" dirty="0"/>
          </a:p>
        </p:txBody>
      </p:sp>
      <p:sp>
        <p:nvSpPr>
          <p:cNvPr id="2" name="Slide Number Placeholder 1"/>
          <p:cNvSpPr>
            <a:spLocks noGrp="1"/>
          </p:cNvSpPr>
          <p:nvPr>
            <p:ph type="sldNum" sz="quarter" idx="12"/>
          </p:nvPr>
        </p:nvSpPr>
        <p:spPr/>
        <p:txBody>
          <a:bodyPr/>
          <a:lstStyle/>
          <a:p>
            <a:fld id="{4901C690-7677-4A91-AC8C-C263A5657454}" type="slidenum">
              <a:rPr lang="pt-PT" smtClean="0"/>
              <a:pPr/>
              <a:t>6</a:t>
            </a:fld>
            <a:endParaRPr lang="pt-PT" dirty="0"/>
          </a:p>
        </p:txBody>
      </p:sp>
      <p:pic>
        <p:nvPicPr>
          <p:cNvPr id="9" name="Imagem 8"/>
          <p:cNvPicPr>
            <a:picLocks noChangeAspect="1"/>
          </p:cNvPicPr>
          <p:nvPr/>
        </p:nvPicPr>
        <p:blipFill rotWithShape="1">
          <a:blip r:embed="rId3">
            <a:extLst>
              <a:ext uri="{28A0092B-C50C-407E-A947-70E740481C1C}">
                <a14:useLocalDpi xmlns:a14="http://schemas.microsoft.com/office/drawing/2010/main" val="0"/>
              </a:ext>
            </a:extLst>
          </a:blip>
          <a:srcRect l="7061" t="39500" r="60292" b="51050"/>
          <a:stretch/>
        </p:blipFill>
        <p:spPr>
          <a:xfrm>
            <a:off x="7110859" y="6021288"/>
            <a:ext cx="2002489" cy="409600"/>
          </a:xfrm>
          <a:prstGeom prst="rect">
            <a:avLst/>
          </a:prstGeom>
        </p:spPr>
      </p:pic>
      <p:sp>
        <p:nvSpPr>
          <p:cNvPr id="10" name="Retângulo 9"/>
          <p:cNvSpPr>
            <a:spLocks noChangeArrowheads="1"/>
          </p:cNvSpPr>
          <p:nvPr/>
        </p:nvSpPr>
        <p:spPr bwMode="auto">
          <a:xfrm>
            <a:off x="283848" y="6215141"/>
            <a:ext cx="9845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r>
              <a:rPr lang="en-US" altLang="x-none" sz="1000">
                <a:solidFill>
                  <a:schemeClr val="bg1">
                    <a:lumMod val="75000"/>
                  </a:schemeClr>
                </a:solidFill>
                <a:latin typeface="Arial" charset="0"/>
              </a:rPr>
              <a:t>IMP.GE.090.2</a:t>
            </a:r>
            <a:endParaRPr lang="pt-PT" altLang="x-none" sz="1000" dirty="0">
              <a:solidFill>
                <a:schemeClr val="bg1">
                  <a:lumMod val="75000"/>
                </a:schemeClr>
              </a:solidFill>
              <a:latin typeface="Arial" charset="0"/>
            </a:endParaRPr>
          </a:p>
        </p:txBody>
      </p:sp>
      <p:pic>
        <p:nvPicPr>
          <p:cNvPr id="6" name="Picture 2" descr="Carta dos Direitos Fundamentais da União Europeia">
            <a:extLst>
              <a:ext uri="{FF2B5EF4-FFF2-40B4-BE49-F238E27FC236}">
                <a16:creationId xmlns:a16="http://schemas.microsoft.com/office/drawing/2014/main" id="{15B1130F-4378-4A1D-A4A2-7DC74016F8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7392" y="3672591"/>
            <a:ext cx="1679017" cy="1901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8795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14115" y="188640"/>
            <a:ext cx="8775798" cy="5976664"/>
          </a:xfrm>
        </p:spPr>
        <p:txBody>
          <a:bodyPr/>
          <a:lstStyle/>
          <a:p>
            <a:pPr algn="just"/>
            <a:r>
              <a:rPr lang="en-GB" sz="2400" dirty="0" err="1">
                <a:latin typeface="Arial" panose="020B0604020202020204" pitchFamily="34" charset="0"/>
                <a:cs typeface="Arial" panose="020B0604020202020204" pitchFamily="34" charset="0"/>
              </a:rPr>
              <a:t>Mais</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ainda</a:t>
            </a:r>
            <a:r>
              <a:rPr lang="en-GB" sz="2400" dirty="0">
                <a:latin typeface="Arial" panose="020B0604020202020204" pitchFamily="34" charset="0"/>
                <a:cs typeface="Arial" panose="020B0604020202020204" pitchFamily="34" charset="0"/>
              </a:rPr>
              <a:t>, a </a:t>
            </a:r>
            <a:r>
              <a:rPr lang="en-GB" sz="2400" dirty="0" err="1">
                <a:latin typeface="Arial" panose="020B0604020202020204" pitchFamily="34" charset="0"/>
                <a:cs typeface="Arial" panose="020B0604020202020204" pitchFamily="34" charset="0"/>
              </a:rPr>
              <a:t>futura</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regulamentação</a:t>
            </a:r>
            <a:r>
              <a:rPr lang="en-GB" sz="2400" dirty="0">
                <a:latin typeface="Arial" panose="020B0604020202020204" pitchFamily="34" charset="0"/>
                <a:cs typeface="Arial" panose="020B0604020202020204" pitchFamily="34" charset="0"/>
              </a:rPr>
              <a:t> da IA </a:t>
            </a:r>
            <a:r>
              <a:rPr lang="en-GB" sz="2400" dirty="0" err="1">
                <a:latin typeface="Arial" panose="020B0604020202020204" pitchFamily="34" charset="0"/>
                <a:cs typeface="Arial" panose="020B0604020202020204" pitchFamily="34" charset="0"/>
              </a:rPr>
              <a:t>deverá</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ter</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em</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conta</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eventuais</a:t>
            </a:r>
            <a:r>
              <a:rPr lang="en-GB" sz="2400" dirty="0">
                <a:latin typeface="Arial" panose="020B0604020202020204" pitchFamily="34" charset="0"/>
                <a:cs typeface="Arial" panose="020B0604020202020204" pitchFamily="34" charset="0"/>
              </a:rPr>
              <a:t> </a:t>
            </a:r>
            <a:r>
              <a:rPr lang="en-GB" sz="2400" dirty="0" err="1">
                <a:latin typeface="Arial" panose="020B0604020202020204" pitchFamily="34" charset="0"/>
                <a:cs typeface="Arial" panose="020B0604020202020204" pitchFamily="34" charset="0"/>
              </a:rPr>
              <a:t>violações</a:t>
            </a:r>
            <a:r>
              <a:rPr lang="en-GB" sz="2400" dirty="0">
                <a:latin typeface="Arial" panose="020B0604020202020204" pitchFamily="34" charset="0"/>
                <a:cs typeface="Arial" panose="020B0604020202020204" pitchFamily="34" charset="0"/>
              </a:rPr>
              <a:t> da</a:t>
            </a:r>
          </a:p>
          <a:p>
            <a:pPr marL="285750" indent="-285750" algn="just">
              <a:buFontTx/>
              <a:buChar char="-"/>
            </a:pPr>
            <a:endParaRPr lang="en-GB" sz="2400" dirty="0">
              <a:latin typeface="Arial" panose="020B0604020202020204" pitchFamily="34" charset="0"/>
              <a:cs typeface="Arial" panose="020B0604020202020204" pitchFamily="34" charset="0"/>
            </a:endParaRPr>
          </a:p>
          <a:p>
            <a:pPr marL="742950" lvl="1" indent="-285750" algn="just">
              <a:buFontTx/>
              <a:buChar char="-"/>
            </a:pPr>
            <a:r>
              <a:rPr lang="en-GB" sz="2000" dirty="0" err="1">
                <a:latin typeface="Arial" panose="020B0604020202020204" pitchFamily="34" charset="0"/>
                <a:cs typeface="Arial" panose="020B0604020202020204" pitchFamily="34" charset="0"/>
              </a:rPr>
              <a:t>liberdade</a:t>
            </a:r>
            <a:r>
              <a:rPr lang="en-GB" sz="2000" dirty="0">
                <a:latin typeface="Arial" panose="020B0604020202020204" pitchFamily="34" charset="0"/>
                <a:cs typeface="Arial" panose="020B0604020202020204" pitchFamily="34" charset="0"/>
              </a:rPr>
              <a:t> de </a:t>
            </a:r>
            <a:r>
              <a:rPr lang="en-GB" sz="2000" dirty="0" err="1">
                <a:latin typeface="Arial" panose="020B0604020202020204" pitchFamily="34" charset="0"/>
                <a:cs typeface="Arial" panose="020B0604020202020204" pitchFamily="34" charset="0"/>
              </a:rPr>
              <a:t>expressão</a:t>
            </a:r>
            <a:r>
              <a:rPr lang="en-GB" sz="2000" dirty="0">
                <a:latin typeface="Arial" panose="020B0604020202020204" pitchFamily="34" charset="0"/>
                <a:cs typeface="Arial" panose="020B0604020202020204" pitchFamily="34" charset="0"/>
              </a:rPr>
              <a:t> e de </a:t>
            </a:r>
            <a:r>
              <a:rPr lang="en-GB" sz="2000" dirty="0" err="1">
                <a:latin typeface="Arial" panose="020B0604020202020204" pitchFamily="34" charset="0"/>
                <a:cs typeface="Arial" panose="020B0604020202020204" pitchFamily="34" charset="0"/>
              </a:rPr>
              <a:t>informação</a:t>
            </a:r>
            <a:r>
              <a:rPr lang="en-GB" sz="2000" dirty="0">
                <a:latin typeface="Arial" panose="020B0604020202020204" pitchFamily="34" charset="0"/>
                <a:cs typeface="Arial" panose="020B0604020202020204" pitchFamily="34" charset="0"/>
              </a:rPr>
              <a:t>;</a:t>
            </a:r>
          </a:p>
          <a:p>
            <a:pPr marL="742950" lvl="1" indent="-285750" algn="just">
              <a:buFontTx/>
              <a:buChar char="-"/>
            </a:pPr>
            <a:r>
              <a:rPr lang="en-GB" sz="2000" dirty="0" err="1">
                <a:latin typeface="Arial" panose="020B0604020202020204" pitchFamily="34" charset="0"/>
                <a:cs typeface="Arial" panose="020B0604020202020204" pitchFamily="34" charset="0"/>
              </a:rPr>
              <a:t>liberdade</a:t>
            </a:r>
            <a:r>
              <a:rPr lang="en-GB" sz="2000" dirty="0">
                <a:latin typeface="Arial" panose="020B0604020202020204" pitchFamily="34" charset="0"/>
                <a:cs typeface="Arial" panose="020B0604020202020204" pitchFamily="34" charset="0"/>
              </a:rPr>
              <a:t> de </a:t>
            </a:r>
            <a:r>
              <a:rPr lang="en-GB" sz="2000" dirty="0" err="1">
                <a:latin typeface="Arial" panose="020B0604020202020204" pitchFamily="34" charset="0"/>
                <a:cs typeface="Arial" panose="020B0604020202020204" pitchFamily="34" charset="0"/>
              </a:rPr>
              <a:t>reunião</a:t>
            </a:r>
            <a:r>
              <a:rPr lang="en-GB" sz="2000" dirty="0">
                <a:latin typeface="Arial" panose="020B0604020202020204" pitchFamily="34" charset="0"/>
                <a:cs typeface="Arial" panose="020B0604020202020204" pitchFamily="34" charset="0"/>
              </a:rPr>
              <a:t>;</a:t>
            </a:r>
          </a:p>
          <a:p>
            <a:pPr marL="742950" lvl="1" indent="-285750" algn="just">
              <a:buFontTx/>
              <a:buChar char="-"/>
            </a:pPr>
            <a:r>
              <a:rPr lang="en-GB" sz="2000" dirty="0" err="1">
                <a:latin typeface="Arial" panose="020B0604020202020204" pitchFamily="34" charset="0"/>
                <a:cs typeface="Arial" panose="020B0604020202020204" pitchFamily="34" charset="0"/>
              </a:rPr>
              <a:t>dignidade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humana</a:t>
            </a:r>
            <a:r>
              <a:rPr lang="en-GB" sz="2000" dirty="0">
                <a:latin typeface="Arial" panose="020B0604020202020204" pitchFamily="34" charset="0"/>
                <a:cs typeface="Arial" panose="020B0604020202020204" pitchFamily="34" charset="0"/>
              </a:rPr>
              <a:t>;</a:t>
            </a:r>
          </a:p>
          <a:p>
            <a:pPr marL="742950" lvl="1" indent="-285750" algn="just">
              <a:buFontTx/>
              <a:buChar char="-"/>
            </a:pPr>
            <a:r>
              <a:rPr lang="en-GB" sz="2000" dirty="0">
                <a:latin typeface="Arial" panose="020B0604020202020204" pitchFamily="34" charset="0"/>
                <a:cs typeface="Arial" panose="020B0604020202020204" pitchFamily="34" charset="0"/>
              </a:rPr>
              <a:t>a </a:t>
            </a:r>
            <a:r>
              <a:rPr lang="en-GB" sz="2000" dirty="0" err="1">
                <a:latin typeface="Arial" panose="020B0604020202020204" pitchFamily="34" charset="0"/>
                <a:cs typeface="Arial" panose="020B0604020202020204" pitchFamily="34" charset="0"/>
              </a:rPr>
              <a:t>não</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discriminação</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virtude</a:t>
            </a:r>
            <a:r>
              <a:rPr lang="en-GB" sz="2000" dirty="0">
                <a:latin typeface="Arial" panose="020B0604020202020204" pitchFamily="34" charset="0"/>
                <a:cs typeface="Arial" panose="020B0604020202020204" pitchFamily="34" charset="0"/>
              </a:rPr>
              <a:t> do </a:t>
            </a:r>
            <a:r>
              <a:rPr lang="en-GB" sz="2000" dirty="0" err="1">
                <a:latin typeface="Arial" panose="020B0604020202020204" pitchFamily="34" charset="0"/>
                <a:cs typeface="Arial" panose="020B0604020202020204" pitchFamily="34" charset="0"/>
              </a:rPr>
              <a:t>sexo</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origem</a:t>
            </a:r>
            <a:r>
              <a:rPr lang="en-GB" sz="2000" dirty="0">
                <a:latin typeface="Arial" panose="020B0604020202020204" pitchFamily="34" charset="0"/>
                <a:cs typeface="Arial" panose="020B0604020202020204" pitchFamily="34" charset="0"/>
              </a:rPr>
              <a:t> racial </a:t>
            </a:r>
            <a:r>
              <a:rPr lang="en-GB" sz="2000" dirty="0" err="1">
                <a:latin typeface="Arial" panose="020B0604020202020204" pitchFamily="34" charset="0"/>
                <a:cs typeface="Arial" panose="020B0604020202020204" pitchFamily="34" charset="0"/>
              </a:rPr>
              <a:t>ou</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étnica</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religião</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ou</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crença</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deficiência</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idade</a:t>
            </a:r>
            <a:r>
              <a:rPr lang="en-GB" sz="2000" dirty="0">
                <a:latin typeface="Arial" panose="020B0604020202020204" pitchFamily="34" charset="0"/>
                <a:cs typeface="Arial" panose="020B0604020202020204" pitchFamily="34" charset="0"/>
              </a:rPr>
              <a:t> e da </a:t>
            </a:r>
            <a:r>
              <a:rPr lang="en-GB" sz="2000" dirty="0" err="1">
                <a:latin typeface="Arial" panose="020B0604020202020204" pitchFamily="34" charset="0"/>
                <a:cs typeface="Arial" panose="020B0604020202020204" pitchFamily="34" charset="0"/>
              </a:rPr>
              <a:t>vida</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privada</a:t>
            </a:r>
            <a:r>
              <a:rPr lang="en-GB" sz="2000" dirty="0">
                <a:latin typeface="Arial" panose="020B0604020202020204" pitchFamily="34" charset="0"/>
                <a:cs typeface="Arial" panose="020B0604020202020204" pitchFamily="34" charset="0"/>
              </a:rPr>
              <a:t>;</a:t>
            </a:r>
          </a:p>
          <a:p>
            <a:pPr marL="742950" lvl="1" indent="-285750" algn="just">
              <a:buFontTx/>
              <a:buChar char="-"/>
            </a:pPr>
            <a:r>
              <a:rPr lang="en-GB" sz="2000" dirty="0" err="1">
                <a:latin typeface="Arial" panose="020B0604020202020204" pitchFamily="34" charset="0"/>
                <a:cs typeface="Arial" panose="020B0604020202020204" pitchFamily="34" charset="0"/>
              </a:rPr>
              <a:t>direito</a:t>
            </a:r>
            <a:r>
              <a:rPr lang="en-GB" sz="2000" dirty="0">
                <a:latin typeface="Arial" panose="020B0604020202020204" pitchFamily="34" charset="0"/>
                <a:cs typeface="Arial" panose="020B0604020202020204" pitchFamily="34" charset="0"/>
              </a:rPr>
              <a:t> a um </a:t>
            </a:r>
            <a:r>
              <a:rPr lang="en-GB" sz="2000" dirty="0" err="1">
                <a:latin typeface="Arial" panose="020B0604020202020204" pitchFamily="34" charset="0"/>
                <a:cs typeface="Arial" panose="020B0604020202020204" pitchFamily="34" charset="0"/>
              </a:rPr>
              <a:t>recurso</a:t>
            </a:r>
            <a:r>
              <a:rPr lang="en-GB" sz="2000" dirty="0">
                <a:latin typeface="Arial" panose="020B0604020202020204" pitchFamily="34" charset="0"/>
                <a:cs typeface="Arial" panose="020B0604020202020204" pitchFamily="34" charset="0"/>
              </a:rPr>
              <a:t> judicial </a:t>
            </a:r>
            <a:r>
              <a:rPr lang="en-GB" sz="2000" dirty="0" err="1">
                <a:latin typeface="Arial" panose="020B0604020202020204" pitchFamily="34" charset="0"/>
                <a:cs typeface="Arial" panose="020B0604020202020204" pitchFamily="34" charset="0"/>
              </a:rPr>
              <a:t>efectivo</a:t>
            </a:r>
            <a:r>
              <a:rPr lang="en-GB" sz="2000" dirty="0">
                <a:latin typeface="Arial" panose="020B0604020202020204" pitchFamily="34" charset="0"/>
                <a:cs typeface="Arial" panose="020B0604020202020204" pitchFamily="34" charset="0"/>
              </a:rPr>
              <a:t> e a um tribunal </a:t>
            </a:r>
            <a:r>
              <a:rPr lang="en-GB" sz="2000" dirty="0" err="1">
                <a:latin typeface="Arial" panose="020B0604020202020204" pitchFamily="34" charset="0"/>
                <a:cs typeface="Arial" panose="020B0604020202020204" pitchFamily="34" charset="0"/>
              </a:rPr>
              <a:t>imparcial</a:t>
            </a:r>
            <a:endParaRPr lang="en-GB" sz="2000" dirty="0">
              <a:latin typeface="Arial" panose="020B0604020202020204" pitchFamily="34" charset="0"/>
              <a:cs typeface="Arial" panose="020B0604020202020204" pitchFamily="34" charset="0"/>
            </a:endParaRPr>
          </a:p>
          <a:p>
            <a:pPr marL="742950" lvl="1" indent="-285750" algn="just">
              <a:buFontTx/>
              <a:buChar char="-"/>
            </a:pPr>
            <a:r>
              <a:rPr lang="en-GB" sz="2000" dirty="0" err="1">
                <a:latin typeface="Arial" panose="020B0604020202020204" pitchFamily="34" charset="0"/>
                <a:cs typeface="Arial" panose="020B0604020202020204" pitchFamily="34" charset="0"/>
              </a:rPr>
              <a:t>diversidade</a:t>
            </a:r>
            <a:r>
              <a:rPr lang="en-GB" sz="2000" dirty="0">
                <a:latin typeface="Arial" panose="020B0604020202020204" pitchFamily="34" charset="0"/>
                <a:cs typeface="Arial" panose="020B0604020202020204" pitchFamily="34" charset="0"/>
              </a:rPr>
              <a:t> cultural</a:t>
            </a:r>
          </a:p>
          <a:p>
            <a:pPr marL="742950" lvl="1" indent="-285750" algn="just">
              <a:buFontTx/>
              <a:buChar char="-"/>
            </a:pPr>
            <a:r>
              <a:rPr lang="en-GB" sz="2000" dirty="0" err="1">
                <a:latin typeface="Arial" panose="020B0604020202020204" pitchFamily="34" charset="0"/>
                <a:cs typeface="Arial" panose="020B0604020202020204" pitchFamily="34" charset="0"/>
              </a:rPr>
              <a:t>direitos</a:t>
            </a:r>
            <a:r>
              <a:rPr lang="en-GB" sz="2000" dirty="0">
                <a:latin typeface="Arial" panose="020B0604020202020204" pitchFamily="34" charset="0"/>
                <a:cs typeface="Arial" panose="020B0604020202020204" pitchFamily="34" charset="0"/>
              </a:rPr>
              <a:t> de </a:t>
            </a:r>
            <a:r>
              <a:rPr lang="en-GB" sz="2000" dirty="0" err="1">
                <a:latin typeface="Arial" panose="020B0604020202020204" pitchFamily="34" charset="0"/>
                <a:cs typeface="Arial" panose="020B0604020202020204" pitchFamily="34" charset="0"/>
              </a:rPr>
              <a:t>propriedade</a:t>
            </a:r>
            <a:r>
              <a:rPr lang="en-GB" sz="2000" dirty="0">
                <a:latin typeface="Arial" panose="020B0604020202020204" pitchFamily="34" charset="0"/>
                <a:cs typeface="Arial" panose="020B0604020202020204" pitchFamily="34" charset="0"/>
              </a:rPr>
              <a:t> cultural</a:t>
            </a:r>
          </a:p>
          <a:p>
            <a:pPr marL="742950" lvl="1" indent="-285750" algn="just">
              <a:buFontTx/>
              <a:buChar char="-"/>
            </a:pPr>
            <a:endParaRPr lang="en-GB" sz="2000" dirty="0">
              <a:latin typeface="Arial" panose="020B0604020202020204" pitchFamily="34" charset="0"/>
              <a:cs typeface="Arial" panose="020B0604020202020204" pitchFamily="34" charset="0"/>
            </a:endParaRPr>
          </a:p>
          <a:p>
            <a:pPr marL="457200" lvl="1" indent="0" algn="just">
              <a:buNone/>
            </a:pPr>
            <a:endParaRPr lang="en-GB" sz="2000" dirty="0">
              <a:latin typeface="Arial" panose="020B0604020202020204" pitchFamily="34" charset="0"/>
              <a:cs typeface="Arial" panose="020B0604020202020204" pitchFamily="34" charset="0"/>
            </a:endParaRPr>
          </a:p>
          <a:p>
            <a:pPr marL="457200" lvl="1" indent="0" algn="just">
              <a:buNone/>
            </a:pPr>
            <a:r>
              <a:rPr lang="en-GB" sz="2000" dirty="0">
                <a:latin typeface="Arial" panose="020B0604020202020204" pitchFamily="34" charset="0"/>
                <a:cs typeface="Arial" panose="020B0604020202020204" pitchFamily="34" charset="0"/>
              </a:rPr>
              <a:t>A UE chama a </a:t>
            </a:r>
            <a:r>
              <a:rPr lang="en-GB" sz="2000" dirty="0" err="1">
                <a:latin typeface="Arial" panose="020B0604020202020204" pitchFamily="34" charset="0"/>
                <a:cs typeface="Arial" panose="020B0604020202020204" pitchFamily="34" charset="0"/>
              </a:rPr>
              <a:t>atenção</a:t>
            </a:r>
            <a:r>
              <a:rPr lang="en-GB" sz="2000" dirty="0">
                <a:latin typeface="Arial" panose="020B0604020202020204" pitchFamily="34" charset="0"/>
                <a:cs typeface="Arial" panose="020B0604020202020204" pitchFamily="34" charset="0"/>
              </a:rPr>
              <a:t> para </a:t>
            </a:r>
            <a:r>
              <a:rPr lang="en-GB" sz="2000" dirty="0" err="1">
                <a:latin typeface="Arial" panose="020B0604020202020204" pitchFamily="34" charset="0"/>
                <a:cs typeface="Arial" panose="020B0604020202020204" pitchFamily="34" charset="0"/>
              </a:rPr>
              <a:t>novos</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desafios</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matéria</a:t>
            </a:r>
            <a:r>
              <a:rPr lang="en-GB" sz="2000" dirty="0">
                <a:latin typeface="Arial" panose="020B0604020202020204" pitchFamily="34" charset="0"/>
                <a:cs typeface="Arial" panose="020B0604020202020204" pitchFamily="34" charset="0"/>
              </a:rPr>
              <a:t> de </a:t>
            </a:r>
            <a:r>
              <a:rPr lang="en-GB" sz="2000" dirty="0" err="1">
                <a:latin typeface="Arial" panose="020B0604020202020204" pitchFamily="34" charset="0"/>
                <a:cs typeface="Arial" panose="020B0604020202020204" pitchFamily="34" charset="0"/>
              </a:rPr>
              <a:t>protecção</a:t>
            </a:r>
            <a:r>
              <a:rPr lang="en-GB" sz="2000" dirty="0">
                <a:latin typeface="Arial" panose="020B0604020202020204" pitchFamily="34" charset="0"/>
                <a:cs typeface="Arial" panose="020B0604020202020204" pitchFamily="34" charset="0"/>
              </a:rPr>
              <a:t> de dados dada a </a:t>
            </a:r>
            <a:r>
              <a:rPr lang="en-GB" sz="2000" dirty="0" err="1">
                <a:latin typeface="Arial" panose="020B0604020202020204" pitchFamily="34" charset="0"/>
                <a:cs typeface="Arial" panose="020B0604020202020204" pitchFamily="34" charset="0"/>
              </a:rPr>
              <a:t>utilização</a:t>
            </a:r>
            <a:r>
              <a:rPr lang="en-GB" sz="2000" dirty="0">
                <a:latin typeface="Arial" panose="020B0604020202020204" pitchFamily="34" charset="0"/>
                <a:cs typeface="Arial" panose="020B0604020202020204" pitchFamily="34" charset="0"/>
              </a:rPr>
              <a:t> e </a:t>
            </a:r>
            <a:r>
              <a:rPr lang="en-GB" sz="2000" dirty="0" err="1">
                <a:latin typeface="Arial" panose="020B0604020202020204" pitchFamily="34" charset="0"/>
                <a:cs typeface="Arial" panose="020B0604020202020204" pitchFamily="34" charset="0"/>
              </a:rPr>
              <a:t>tratamento</a:t>
            </a:r>
            <a:r>
              <a:rPr lang="en-GB" sz="2000" dirty="0">
                <a:latin typeface="Arial" panose="020B0604020202020204" pitchFamily="34" charset="0"/>
                <a:cs typeface="Arial" panose="020B0604020202020204" pitchFamily="34" charset="0"/>
              </a:rPr>
              <a:t> de </a:t>
            </a:r>
            <a:r>
              <a:rPr lang="en-GB" sz="2000" dirty="0" err="1">
                <a:latin typeface="Arial" panose="020B0604020202020204" pitchFamily="34" charset="0"/>
                <a:cs typeface="Arial" panose="020B0604020202020204" pitchFamily="34" charset="0"/>
              </a:rPr>
              <a:t>vastas</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quantidades</a:t>
            </a:r>
            <a:r>
              <a:rPr lang="en-GB" sz="2000" dirty="0">
                <a:latin typeface="Arial" panose="020B0604020202020204" pitchFamily="34" charset="0"/>
                <a:cs typeface="Arial" panose="020B0604020202020204" pitchFamily="34" charset="0"/>
              </a:rPr>
              <a:t> de dados que </a:t>
            </a:r>
            <a:r>
              <a:rPr lang="en-GB" sz="2000" dirty="0" err="1">
                <a:latin typeface="Arial" panose="020B0604020202020204" pitchFamily="34" charset="0"/>
                <a:cs typeface="Arial" panose="020B0604020202020204" pitchFamily="34" charset="0"/>
              </a:rPr>
              <a:t>poderão</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condicionar</a:t>
            </a:r>
            <a:r>
              <a:rPr lang="en-GB" sz="2000" dirty="0">
                <a:latin typeface="Arial" panose="020B0604020202020204" pitchFamily="34" charset="0"/>
                <a:cs typeface="Arial" panose="020B0604020202020204" pitchFamily="34" charset="0"/>
              </a:rPr>
              <a:t> as </a:t>
            </a:r>
            <a:r>
              <a:rPr lang="en-GB" sz="2000" dirty="0" err="1">
                <a:latin typeface="Arial" panose="020B0604020202020204" pitchFamily="34" charset="0"/>
                <a:cs typeface="Arial" panose="020B0604020202020204" pitchFamily="34" charset="0"/>
              </a:rPr>
              <a:t>liberdades</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políticas</a:t>
            </a:r>
            <a:r>
              <a:rPr lang="en-GB" sz="2000" dirty="0">
                <a:latin typeface="Arial" panose="020B0604020202020204" pitchFamily="34" charset="0"/>
                <a:cs typeface="Arial" panose="020B0604020202020204" pitchFamily="34" charset="0"/>
              </a:rPr>
              <a:t>.</a:t>
            </a:r>
          </a:p>
          <a:p>
            <a:pPr marL="457200" lvl="1" indent="0" algn="just">
              <a:buNone/>
            </a:pPr>
            <a:endParaRPr lang="en-GB" sz="2000"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4901C690-7677-4A91-AC8C-C263A5657454}" type="slidenum">
              <a:rPr lang="pt-PT" smtClean="0"/>
              <a:pPr/>
              <a:t>7</a:t>
            </a:fld>
            <a:endParaRPr lang="pt-PT" dirty="0"/>
          </a:p>
        </p:txBody>
      </p:sp>
      <p:pic>
        <p:nvPicPr>
          <p:cNvPr id="6" name="Imagem 5"/>
          <p:cNvPicPr>
            <a:picLocks noChangeAspect="1"/>
          </p:cNvPicPr>
          <p:nvPr/>
        </p:nvPicPr>
        <p:blipFill rotWithShape="1">
          <a:blip r:embed="rId2">
            <a:extLst>
              <a:ext uri="{28A0092B-C50C-407E-A947-70E740481C1C}">
                <a14:useLocalDpi xmlns:a14="http://schemas.microsoft.com/office/drawing/2010/main" val="0"/>
              </a:ext>
            </a:extLst>
          </a:blip>
          <a:srcRect l="7061" t="39500" r="60292" b="51050"/>
          <a:stretch/>
        </p:blipFill>
        <p:spPr>
          <a:xfrm>
            <a:off x="7110859" y="6021288"/>
            <a:ext cx="2002489" cy="409600"/>
          </a:xfrm>
          <a:prstGeom prst="rect">
            <a:avLst/>
          </a:prstGeom>
        </p:spPr>
      </p:pic>
      <p:sp>
        <p:nvSpPr>
          <p:cNvPr id="8" name="Retângulo 7"/>
          <p:cNvSpPr>
            <a:spLocks noChangeArrowheads="1"/>
          </p:cNvSpPr>
          <p:nvPr/>
        </p:nvSpPr>
        <p:spPr bwMode="auto">
          <a:xfrm>
            <a:off x="283848" y="6215141"/>
            <a:ext cx="9845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r>
              <a:rPr lang="en-US" altLang="x-none" sz="1000">
                <a:solidFill>
                  <a:schemeClr val="bg1">
                    <a:lumMod val="75000"/>
                  </a:schemeClr>
                </a:solidFill>
                <a:latin typeface="Arial" charset="0"/>
              </a:rPr>
              <a:t>IMP.GE.090.2</a:t>
            </a:r>
            <a:endParaRPr lang="pt-PT" altLang="x-none" sz="1000" dirty="0">
              <a:solidFill>
                <a:schemeClr val="bg1">
                  <a:lumMod val="75000"/>
                </a:schemeClr>
              </a:solidFill>
              <a:latin typeface="Arial" charset="0"/>
            </a:endParaRPr>
          </a:p>
        </p:txBody>
      </p:sp>
    </p:spTree>
    <p:extLst>
      <p:ext uri="{BB962C8B-B14F-4D97-AF65-F5344CB8AC3E}">
        <p14:creationId xmlns:p14="http://schemas.microsoft.com/office/powerpoint/2010/main" val="1499105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630140" y="1124745"/>
            <a:ext cx="8775798" cy="4320480"/>
          </a:xfrm>
        </p:spPr>
        <p:txBody>
          <a:bodyPr/>
          <a:lstStyle/>
          <a:p>
            <a:pPr algn="just"/>
            <a:r>
              <a:rPr lang="en-GB" sz="1800" b="1" dirty="0" err="1">
                <a:latin typeface="Arial" panose="020B0604020202020204" pitchFamily="34" charset="0"/>
                <a:cs typeface="Arial" panose="020B0604020202020204" pitchFamily="34" charset="0"/>
              </a:rPr>
              <a:t>Conclusão</a:t>
            </a:r>
            <a:endParaRPr lang="en-GB" sz="1800" b="1" dirty="0">
              <a:latin typeface="Arial" panose="020B0604020202020204" pitchFamily="34" charset="0"/>
              <a:cs typeface="Arial" panose="020B0604020202020204" pitchFamily="34" charset="0"/>
            </a:endParaRPr>
          </a:p>
          <a:p>
            <a:pPr algn="just"/>
            <a:endParaRPr lang="en-GB" sz="1800" dirty="0">
              <a:latin typeface="Arial" panose="020B0604020202020204" pitchFamily="34" charset="0"/>
              <a:cs typeface="Arial" panose="020B0604020202020204" pitchFamily="34" charset="0"/>
            </a:endParaRPr>
          </a:p>
          <a:p>
            <a:pPr algn="just">
              <a:lnSpc>
                <a:spcPct val="150000"/>
              </a:lnSpc>
            </a:pPr>
            <a:r>
              <a:rPr lang="en-GB" sz="1800" dirty="0">
                <a:latin typeface="Arial" panose="020B0604020202020204" pitchFamily="34" charset="0"/>
                <a:cs typeface="Arial" panose="020B0604020202020204" pitchFamily="34" charset="0"/>
              </a:rPr>
              <a:t>A IA é </a:t>
            </a:r>
            <a:r>
              <a:rPr lang="en-GB" sz="1800" dirty="0" err="1">
                <a:latin typeface="Arial" panose="020B0604020202020204" pitchFamily="34" charset="0"/>
                <a:cs typeface="Arial" panose="020B0604020202020204" pitchFamily="34" charset="0"/>
              </a:rPr>
              <a:t>uma</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tecnologia</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estratégica</a:t>
            </a:r>
            <a:r>
              <a:rPr lang="en-GB" sz="1800" dirty="0">
                <a:latin typeface="Arial" panose="020B0604020202020204" pitchFamily="34" charset="0"/>
                <a:cs typeface="Arial" panose="020B0604020202020204" pitchFamily="34" charset="0"/>
              </a:rPr>
              <a:t> e a </a:t>
            </a:r>
            <a:r>
              <a:rPr lang="en-GB" sz="1800" dirty="0" err="1">
                <a:latin typeface="Arial" panose="020B0604020202020204" pitchFamily="34" charset="0"/>
                <a:cs typeface="Arial" panose="020B0604020202020204" pitchFamily="34" charset="0"/>
              </a:rPr>
              <a:t>Comissão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Europeia</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está</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ciente</a:t>
            </a:r>
            <a:r>
              <a:rPr lang="en-GB" sz="1800" dirty="0">
                <a:latin typeface="Arial" panose="020B0604020202020204" pitchFamily="34" charset="0"/>
                <a:cs typeface="Arial" panose="020B0604020202020204" pitchFamily="34" charset="0"/>
              </a:rPr>
              <a:t> dos </a:t>
            </a:r>
            <a:r>
              <a:rPr lang="en-GB" sz="1800" dirty="0" err="1">
                <a:latin typeface="Arial" panose="020B0604020202020204" pitchFamily="34" charset="0"/>
                <a:cs typeface="Arial" panose="020B0604020202020204" pitchFamily="34" charset="0"/>
              </a:rPr>
              <a:t>beneficios</a:t>
            </a:r>
            <a:r>
              <a:rPr lang="en-GB" sz="1800" dirty="0">
                <a:latin typeface="Arial" panose="020B0604020202020204" pitchFamily="34" charset="0"/>
                <a:cs typeface="Arial" panose="020B0604020202020204" pitchFamily="34" charset="0"/>
              </a:rPr>
              <a:t> que </a:t>
            </a:r>
            <a:r>
              <a:rPr lang="en-GB" sz="1800" dirty="0" err="1">
                <a:latin typeface="Arial" panose="020B0604020202020204" pitchFamily="34" charset="0"/>
                <a:cs typeface="Arial" panose="020B0604020202020204" pitchFamily="34" charset="0"/>
              </a:rPr>
              <a:t>poderá</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trazer</a:t>
            </a:r>
            <a:r>
              <a:rPr lang="en-GB" sz="1800" dirty="0">
                <a:latin typeface="Arial" panose="020B0604020202020204" pitchFamily="34" charset="0"/>
                <a:cs typeface="Arial" panose="020B0604020202020204" pitchFamily="34" charset="0"/>
              </a:rPr>
              <a:t> para </a:t>
            </a:r>
            <a:r>
              <a:rPr lang="en-GB" sz="1800" dirty="0" err="1">
                <a:latin typeface="Arial" panose="020B0604020202020204" pitchFamily="34" charset="0"/>
                <a:cs typeface="Arial" panose="020B0604020202020204" pitchFamily="34" charset="0"/>
              </a:rPr>
              <a:t>os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cidadãos</a:t>
            </a:r>
            <a:r>
              <a:rPr lang="en-GB" sz="1800" dirty="0">
                <a:latin typeface="Arial" panose="020B0604020202020204" pitchFamily="34" charset="0"/>
                <a:cs typeface="Arial" panose="020B0604020202020204" pitchFamily="34" charset="0"/>
              </a:rPr>
              <a:t> da </a:t>
            </a:r>
            <a:r>
              <a:rPr lang="en-GB" sz="1800" dirty="0" err="1">
                <a:latin typeface="Arial" panose="020B0604020202020204" pitchFamily="34" charset="0"/>
                <a:cs typeface="Arial" panose="020B0604020202020204" pitchFamily="34" charset="0"/>
              </a:rPr>
              <a:t>União</a:t>
            </a:r>
            <a:r>
              <a:rPr lang="en-GB" sz="1800" dirty="0">
                <a:latin typeface="Arial" panose="020B0604020202020204" pitchFamily="34" charset="0"/>
                <a:cs typeface="Arial" panose="020B0604020202020204" pitchFamily="34" charset="0"/>
              </a:rPr>
              <a:t>. </a:t>
            </a:r>
          </a:p>
          <a:p>
            <a:pPr algn="just">
              <a:lnSpc>
                <a:spcPct val="150000"/>
              </a:lnSpc>
            </a:pPr>
            <a:r>
              <a:rPr lang="en-GB" sz="1800" dirty="0">
                <a:latin typeface="Arial" panose="020B0604020202020204" pitchFamily="34" charset="0"/>
                <a:cs typeface="Arial" panose="020B0604020202020204" pitchFamily="34" charset="0"/>
              </a:rPr>
              <a:t>No </a:t>
            </a:r>
            <a:r>
              <a:rPr lang="en-GB" sz="1800" dirty="0" err="1">
                <a:latin typeface="Arial" panose="020B0604020202020204" pitchFamily="34" charset="0"/>
                <a:cs typeface="Arial" panose="020B0604020202020204" pitchFamily="34" charset="0"/>
              </a:rPr>
              <a:t>entanto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defende</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uma</a:t>
            </a:r>
            <a:r>
              <a:rPr lang="en-GB" sz="1800" dirty="0">
                <a:latin typeface="Arial" panose="020B0604020202020204" pitchFamily="34" charset="0"/>
                <a:cs typeface="Arial" panose="020B0604020202020204" pitchFamily="34" charset="0"/>
              </a:rPr>
              <a:t> IA </a:t>
            </a:r>
            <a:r>
              <a:rPr lang="en-GB" sz="1800" dirty="0" err="1">
                <a:latin typeface="Arial" panose="020B0604020202020204" pitchFamily="34" charset="0"/>
                <a:cs typeface="Arial" panose="020B0604020202020204" pitchFamily="34" charset="0"/>
              </a:rPr>
              <a:t>centrada</a:t>
            </a:r>
            <a:r>
              <a:rPr lang="en-GB" sz="1800" dirty="0">
                <a:latin typeface="Arial" panose="020B0604020202020204" pitchFamily="34" charset="0"/>
                <a:cs typeface="Arial" panose="020B0604020202020204" pitchFamily="34" charset="0"/>
              </a:rPr>
              <a:t> no ser </a:t>
            </a:r>
            <a:r>
              <a:rPr lang="en-GB" sz="1800" dirty="0" err="1">
                <a:latin typeface="Arial" panose="020B0604020202020204" pitchFamily="34" charset="0"/>
                <a:cs typeface="Arial" panose="020B0604020202020204" pitchFamily="34" charset="0"/>
              </a:rPr>
              <a:t>humano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na</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ética</a:t>
            </a:r>
            <a:r>
              <a:rPr lang="en-GB" sz="1800" dirty="0">
                <a:latin typeface="Arial" panose="020B0604020202020204" pitchFamily="34" charset="0"/>
                <a:cs typeface="Arial" panose="020B0604020202020204" pitchFamily="34" charset="0"/>
              </a:rPr>
              <a:t> e </a:t>
            </a:r>
            <a:r>
              <a:rPr lang="en-GB" sz="1800" dirty="0" err="1">
                <a:latin typeface="Arial" panose="020B0604020202020204" pitchFamily="34" charset="0"/>
                <a:cs typeface="Arial" panose="020B0604020202020204" pitchFamily="34" charset="0"/>
              </a:rPr>
              <a:t>na</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sustentabilidade</a:t>
            </a:r>
            <a:r>
              <a:rPr lang="en-GB" sz="1800" dirty="0">
                <a:latin typeface="Arial" panose="020B0604020202020204" pitchFamily="34" charset="0"/>
                <a:cs typeface="Arial" panose="020B0604020202020204" pitchFamily="34" charset="0"/>
              </a:rPr>
              <a:t> que </a:t>
            </a:r>
            <a:r>
              <a:rPr lang="en-GB" sz="1800" dirty="0" err="1">
                <a:latin typeface="Arial" panose="020B0604020202020204" pitchFamily="34" charset="0"/>
                <a:cs typeface="Arial" panose="020B0604020202020204" pitchFamily="34" charset="0"/>
              </a:rPr>
              <a:t>respeite</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os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direitos</a:t>
            </a:r>
            <a:r>
              <a:rPr lang="en-GB" sz="1800" dirty="0">
                <a:latin typeface="Arial" panose="020B0604020202020204" pitchFamily="34" charset="0"/>
                <a:cs typeface="Arial" panose="020B0604020202020204" pitchFamily="34" charset="0"/>
              </a:rPr>
              <a:t> e </a:t>
            </a:r>
            <a:r>
              <a:rPr lang="en-GB" sz="1800" dirty="0" err="1">
                <a:latin typeface="Arial" panose="020B0604020202020204" pitchFamily="34" charset="0"/>
                <a:cs typeface="Arial" panose="020B0604020202020204" pitchFamily="34" charset="0"/>
              </a:rPr>
              <a:t>valores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fundamentais</a:t>
            </a:r>
            <a:r>
              <a:rPr lang="en-GB" sz="1800" dirty="0">
                <a:latin typeface="Arial" panose="020B0604020202020204" pitchFamily="34" charset="0"/>
                <a:cs typeface="Arial" panose="020B0604020202020204" pitchFamily="34" charset="0"/>
              </a:rPr>
              <a:t>.</a:t>
            </a:r>
          </a:p>
          <a:p>
            <a:pPr algn="just">
              <a:lnSpc>
                <a:spcPct val="150000"/>
              </a:lnSpc>
            </a:pPr>
            <a:r>
              <a:rPr lang="en-GB" sz="1800" dirty="0" err="1">
                <a:latin typeface="Arial" panose="020B0604020202020204" pitchFamily="34" charset="0"/>
                <a:cs typeface="Arial" panose="020B0604020202020204" pitchFamily="34" charset="0"/>
              </a:rPr>
              <a:t>Esse</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equilíbrio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não</a:t>
            </a:r>
            <a:r>
              <a:rPr lang="en-GB" sz="1800" dirty="0">
                <a:latin typeface="Arial" panose="020B0604020202020204" pitchFamily="34" charset="0"/>
                <a:cs typeface="Arial" panose="020B0604020202020204" pitchFamily="34" charset="0"/>
              </a:rPr>
              <a:t> é </a:t>
            </a:r>
            <a:r>
              <a:rPr lang="en-GB" sz="1800" dirty="0" err="1">
                <a:latin typeface="Arial" panose="020B0604020202020204" pitchFamily="34" charset="0"/>
                <a:cs typeface="Arial" panose="020B0604020202020204" pitchFamily="34" charset="0"/>
              </a:rPr>
              <a:t>fácil</a:t>
            </a:r>
            <a:r>
              <a:rPr lang="en-GB" sz="1800" dirty="0">
                <a:latin typeface="Arial" panose="020B0604020202020204" pitchFamily="34" charset="0"/>
                <a:cs typeface="Arial" panose="020B0604020202020204" pitchFamily="34" charset="0"/>
              </a:rPr>
              <a:t> de </a:t>
            </a:r>
            <a:r>
              <a:rPr lang="en-GB" sz="1800" dirty="0" err="1">
                <a:latin typeface="Arial" panose="020B0604020202020204" pitchFamily="34" charset="0"/>
                <a:cs typeface="Arial" panose="020B0604020202020204" pitchFamily="34" charset="0"/>
              </a:rPr>
              <a:t>alcançar</a:t>
            </a:r>
            <a:r>
              <a:rPr lang="en-GB" sz="1800" dirty="0">
                <a:latin typeface="Arial" panose="020B0604020202020204" pitchFamily="34" charset="0"/>
                <a:cs typeface="Arial" panose="020B0604020202020204" pitchFamily="34" charset="0"/>
              </a:rPr>
              <a:t> e </a:t>
            </a:r>
            <a:r>
              <a:rPr lang="en-GB" sz="1800" dirty="0" err="1">
                <a:latin typeface="Arial" panose="020B0604020202020204" pitchFamily="34" charset="0"/>
                <a:cs typeface="Arial" panose="020B0604020202020204" pitchFamily="34" charset="0"/>
              </a:rPr>
              <a:t>exigirá</a:t>
            </a:r>
            <a:r>
              <a:rPr lang="en-GB" sz="1800" dirty="0">
                <a:latin typeface="Arial" panose="020B0604020202020204" pitchFamily="34" charset="0"/>
                <a:cs typeface="Arial" panose="020B0604020202020204" pitchFamily="34" charset="0"/>
              </a:rPr>
              <a:t> a </a:t>
            </a:r>
            <a:r>
              <a:rPr lang="en-GB" sz="1800" dirty="0" err="1">
                <a:latin typeface="Arial" panose="020B0604020202020204" pitchFamily="34" charset="0"/>
                <a:cs typeface="Arial" panose="020B0604020202020204" pitchFamily="34" charset="0"/>
              </a:rPr>
              <a:t>atenção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permanente</a:t>
            </a:r>
            <a:r>
              <a:rPr lang="en-GB" sz="1800" dirty="0">
                <a:latin typeface="Arial" panose="020B0604020202020204" pitchFamily="34" charset="0"/>
                <a:cs typeface="Arial" panose="020B0604020202020204" pitchFamily="34" charset="0"/>
              </a:rPr>
              <a:t> das </a:t>
            </a:r>
            <a:r>
              <a:rPr lang="en-GB" sz="1800" dirty="0" err="1">
                <a:latin typeface="Arial" panose="020B0604020202020204" pitchFamily="34" charset="0"/>
                <a:cs typeface="Arial" panose="020B0604020202020204" pitchFamily="34" charset="0"/>
              </a:rPr>
              <a:t>instituições</a:t>
            </a:r>
            <a:r>
              <a:rPr lang="en-GB" sz="1800" dirty="0">
                <a:latin typeface="Arial" panose="020B0604020202020204" pitchFamily="34" charset="0"/>
                <a:cs typeface="Arial" panose="020B0604020202020204" pitchFamily="34" charset="0"/>
              </a:rPr>
              <a:t> da </a:t>
            </a:r>
            <a:r>
              <a:rPr lang="en-GB" sz="1800" dirty="0" err="1">
                <a:latin typeface="Arial" panose="020B0604020202020204" pitchFamily="34" charset="0"/>
                <a:cs typeface="Arial" panose="020B0604020202020204" pitchFamily="34" charset="0"/>
              </a:rPr>
              <a:t>União</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Europeia</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bem</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como</a:t>
            </a:r>
            <a:r>
              <a:rPr lang="en-GB" sz="1800" dirty="0">
                <a:latin typeface="Arial" panose="020B0604020202020204" pitchFamily="34" charset="0"/>
                <a:cs typeface="Arial" panose="020B0604020202020204" pitchFamily="34" charset="0"/>
              </a:rPr>
              <a:t> dos </a:t>
            </a:r>
            <a:r>
              <a:rPr lang="en-GB" sz="1800" dirty="0" err="1">
                <a:latin typeface="Arial" panose="020B0604020202020204" pitchFamily="34" charset="0"/>
                <a:cs typeface="Arial" panose="020B0604020202020204" pitchFamily="34" charset="0"/>
              </a:rPr>
              <a:t>próprios</a:t>
            </a:r>
            <a:r>
              <a:rPr lang="en-GB" sz="1800" dirty="0">
                <a:latin typeface="Arial" panose="020B0604020202020204" pitchFamily="34" charset="0"/>
                <a:cs typeface="Arial" panose="020B0604020202020204" pitchFamily="34" charset="0"/>
              </a:rPr>
              <a:t> </a:t>
            </a:r>
            <a:r>
              <a:rPr lang="en-GB" sz="1800" dirty="0" err="1">
                <a:latin typeface="Arial" panose="020B0604020202020204" pitchFamily="34" charset="0"/>
                <a:cs typeface="Arial" panose="020B0604020202020204" pitchFamily="34" charset="0"/>
              </a:rPr>
              <a:t>Estados-Membros</a:t>
            </a:r>
            <a:r>
              <a:rPr lang="en-GB" sz="1800" dirty="0">
                <a:latin typeface="Arial" panose="020B0604020202020204" pitchFamily="34" charset="0"/>
                <a:cs typeface="Arial" panose="020B0604020202020204" pitchFamily="34" charset="0"/>
              </a:rPr>
              <a:t>.</a:t>
            </a:r>
          </a:p>
          <a:p>
            <a:pPr marL="285750" indent="-285750">
              <a:lnSpc>
                <a:spcPct val="150000"/>
              </a:lnSpc>
              <a:buFontTx/>
              <a:buChar char="-"/>
            </a:pPr>
            <a:endParaRPr lang="pt-PT" b="1" dirty="0"/>
          </a:p>
        </p:txBody>
      </p:sp>
      <p:sp>
        <p:nvSpPr>
          <p:cNvPr id="5" name="Slide Number Placeholder 4"/>
          <p:cNvSpPr>
            <a:spLocks noGrp="1"/>
          </p:cNvSpPr>
          <p:nvPr>
            <p:ph type="sldNum" sz="quarter" idx="12"/>
          </p:nvPr>
        </p:nvSpPr>
        <p:spPr/>
        <p:txBody>
          <a:bodyPr/>
          <a:lstStyle/>
          <a:p>
            <a:fld id="{4901C690-7677-4A91-AC8C-C263A5657454}" type="slidenum">
              <a:rPr lang="pt-PT" smtClean="0"/>
              <a:pPr/>
              <a:t>8</a:t>
            </a:fld>
            <a:endParaRPr lang="pt-PT" dirty="0"/>
          </a:p>
        </p:txBody>
      </p:sp>
      <p:pic>
        <p:nvPicPr>
          <p:cNvPr id="6" name="Imagem 5"/>
          <p:cNvPicPr>
            <a:picLocks noChangeAspect="1"/>
          </p:cNvPicPr>
          <p:nvPr/>
        </p:nvPicPr>
        <p:blipFill rotWithShape="1">
          <a:blip r:embed="rId2">
            <a:extLst>
              <a:ext uri="{28A0092B-C50C-407E-A947-70E740481C1C}">
                <a14:useLocalDpi xmlns:a14="http://schemas.microsoft.com/office/drawing/2010/main" val="0"/>
              </a:ext>
            </a:extLst>
          </a:blip>
          <a:srcRect l="7061" t="39500" r="60292" b="51050"/>
          <a:stretch/>
        </p:blipFill>
        <p:spPr>
          <a:xfrm>
            <a:off x="7110859" y="6021288"/>
            <a:ext cx="2002489" cy="409600"/>
          </a:xfrm>
          <a:prstGeom prst="rect">
            <a:avLst/>
          </a:prstGeom>
        </p:spPr>
      </p:pic>
      <p:sp>
        <p:nvSpPr>
          <p:cNvPr id="8" name="Retângulo 7"/>
          <p:cNvSpPr>
            <a:spLocks noChangeArrowheads="1"/>
          </p:cNvSpPr>
          <p:nvPr/>
        </p:nvSpPr>
        <p:spPr bwMode="auto">
          <a:xfrm>
            <a:off x="283848" y="6215141"/>
            <a:ext cx="9845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r>
              <a:rPr lang="en-US" altLang="x-none" sz="1000">
                <a:solidFill>
                  <a:schemeClr val="bg1">
                    <a:lumMod val="75000"/>
                  </a:schemeClr>
                </a:solidFill>
                <a:latin typeface="Arial" charset="0"/>
              </a:rPr>
              <a:t>IMP.GE.090.2</a:t>
            </a:r>
            <a:endParaRPr lang="pt-PT" altLang="x-none" sz="1000" dirty="0">
              <a:solidFill>
                <a:schemeClr val="bg1">
                  <a:lumMod val="75000"/>
                </a:schemeClr>
              </a:solidFill>
              <a:latin typeface="Arial" charset="0"/>
            </a:endParaRPr>
          </a:p>
        </p:txBody>
      </p:sp>
    </p:spTree>
    <p:extLst>
      <p:ext uri="{BB962C8B-B14F-4D97-AF65-F5344CB8AC3E}">
        <p14:creationId xmlns:p14="http://schemas.microsoft.com/office/powerpoint/2010/main" val="3328086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ítulo 2"/>
          <p:cNvSpPr>
            <a:spLocks noGrp="1"/>
          </p:cNvSpPr>
          <p:nvPr>
            <p:ph type="title"/>
          </p:nvPr>
        </p:nvSpPr>
        <p:spPr>
          <a:xfrm>
            <a:off x="1549387" y="359973"/>
            <a:ext cx="6696743" cy="418058"/>
          </a:xfrm>
        </p:spPr>
        <p:txBody>
          <a:bodyPr/>
          <a:lstStyle/>
          <a:p>
            <a:r>
              <a:rPr lang="pt-PT" dirty="0"/>
              <a:t>A IA nos documentos da União Europeia    </a:t>
            </a:r>
            <a:r>
              <a:rPr lang="pt-PT" sz="1200" b="0" dirty="0">
                <a:solidFill>
                  <a:schemeClr val="tx1"/>
                </a:solidFill>
              </a:rPr>
              <a:t>(</a:t>
            </a:r>
            <a:r>
              <a:rPr lang="pt-PT" sz="1200" b="0">
                <a:solidFill>
                  <a:schemeClr val="tx1"/>
                </a:solidFill>
              </a:rPr>
              <a:t>exemplos escolhidos)</a:t>
            </a:r>
            <a:endParaRPr lang="pt-PT" sz="1200" b="0" dirty="0"/>
          </a:p>
        </p:txBody>
      </p:sp>
      <p:sp>
        <p:nvSpPr>
          <p:cNvPr id="4" name="Marcador de Posição de Conteúdo 3"/>
          <p:cNvSpPr>
            <a:spLocks noGrp="1"/>
          </p:cNvSpPr>
          <p:nvPr>
            <p:ph idx="1"/>
          </p:nvPr>
        </p:nvSpPr>
        <p:spPr>
          <a:xfrm>
            <a:off x="630153" y="705313"/>
            <a:ext cx="8483195" cy="5334167"/>
          </a:xfrm>
        </p:spPr>
        <p:txBody>
          <a:bodyPr/>
          <a:lstStyle/>
          <a:p>
            <a:pPr>
              <a:spcBef>
                <a:spcPts val="0"/>
              </a:spcBef>
            </a:pPr>
            <a:endParaRPr lang="pt-PT" sz="1800" dirty="0">
              <a:effectLst/>
              <a:latin typeface="Times New Roman" panose="02020603050405020304" pitchFamily="18" charset="0"/>
              <a:ea typeface="Times New Roman" panose="02020603050405020304" pitchFamily="18" charset="0"/>
            </a:endParaRPr>
          </a:p>
          <a:p>
            <a:pPr algn="just">
              <a:spcBef>
                <a:spcPts val="0"/>
              </a:spcBef>
            </a:pPr>
            <a:r>
              <a:rPr lang="pt-PT" sz="1800" b="1" i="1" dirty="0">
                <a:effectLst/>
                <a:latin typeface="Times New Roman" panose="02020603050405020304" pitchFamily="18" charset="0"/>
                <a:ea typeface="Times New Roman" panose="02020603050405020304" pitchFamily="18" charset="0"/>
              </a:rPr>
              <a:t>Livro Branco </a:t>
            </a:r>
            <a:r>
              <a:rPr lang="pt-PT" sz="1800" dirty="0">
                <a:effectLst/>
                <a:latin typeface="Times New Roman" panose="02020603050405020304" pitchFamily="18" charset="0"/>
                <a:ea typeface="Times New Roman" panose="02020603050405020304" pitchFamily="18" charset="0"/>
              </a:rPr>
              <a:t>da Comissão </a:t>
            </a:r>
            <a:r>
              <a:rPr lang="pt-PT" sz="1800" i="1" dirty="0">
                <a:effectLst/>
                <a:latin typeface="Times New Roman" panose="02020603050405020304" pitchFamily="18" charset="0"/>
                <a:ea typeface="Times New Roman" panose="02020603050405020304" pitchFamily="18" charset="0"/>
              </a:rPr>
              <a:t>sobre a inteligência artificial — Uma abordagem europeia virada para a excelência e a confiança</a:t>
            </a:r>
            <a:r>
              <a:rPr lang="pt-PT" sz="1800" dirty="0">
                <a:effectLst/>
                <a:latin typeface="Times New Roman" panose="02020603050405020304" pitchFamily="18" charset="0"/>
                <a:ea typeface="Times New Roman" panose="02020603050405020304" pitchFamily="18" charset="0"/>
              </a:rPr>
              <a:t>. Documento COM(2020) 65 final, de 19.02.2020. </a:t>
            </a:r>
          </a:p>
          <a:p>
            <a:pPr algn="r">
              <a:spcBef>
                <a:spcPts val="0"/>
              </a:spcBef>
            </a:pPr>
            <a:r>
              <a:rPr lang="pt-PT" sz="1200" dirty="0">
                <a:effectLst/>
                <a:latin typeface="Times New Roman" panose="02020603050405020304" pitchFamily="18" charset="0"/>
                <a:ea typeface="Times New Roman" panose="02020603050405020304" pitchFamily="18" charset="0"/>
              </a:rPr>
              <a:t>Em </a:t>
            </a:r>
            <a:r>
              <a:rPr lang="pt-PT" sz="1200" u="sng" dirty="0">
                <a:solidFill>
                  <a:srgbClr val="0000FF"/>
                </a:solidFill>
                <a:effectLst/>
                <a:latin typeface="Times New Roman" panose="02020603050405020304" pitchFamily="18" charset="0"/>
                <a:ea typeface="Times New Roman" panose="02020603050405020304" pitchFamily="18" charset="0"/>
                <a:hlinkClick r:id="rId2"/>
              </a:rPr>
              <a:t>https://eur-lex.europa.eu/legal-content/PT/TXT/PDF/?uri=CELEX:52020DC0065&amp;qid=1639678573441&amp;from=PT</a:t>
            </a:r>
            <a:endParaRPr lang="pt-PT" sz="1200" dirty="0">
              <a:effectLst/>
              <a:latin typeface="Times New Roman" panose="02020603050405020304" pitchFamily="18" charset="0"/>
              <a:ea typeface="Times New Roman" panose="02020603050405020304" pitchFamily="18" charset="0"/>
            </a:endParaRPr>
          </a:p>
          <a:p>
            <a:pPr>
              <a:spcBef>
                <a:spcPts val="0"/>
              </a:spcBef>
            </a:pPr>
            <a:endParaRPr lang="pt-PT" sz="1800" b="1" dirty="0">
              <a:solidFill>
                <a:srgbClr val="000000"/>
              </a:solidFill>
              <a:effectLst/>
              <a:latin typeface="Times New Roman" panose="02020603050405020304" pitchFamily="18" charset="0"/>
              <a:ea typeface="Times New Roman" panose="02020603050405020304" pitchFamily="18" charset="0"/>
            </a:endParaRPr>
          </a:p>
          <a:p>
            <a:pPr algn="just"/>
            <a:r>
              <a:rPr lang="pt-PT" sz="1800" b="1" dirty="0">
                <a:solidFill>
                  <a:srgbClr val="000000"/>
                </a:solidFill>
                <a:effectLst/>
                <a:latin typeface="Times New Roman" panose="02020603050405020304" pitchFamily="18" charset="0"/>
                <a:ea typeface="Times New Roman" panose="02020603050405020304" pitchFamily="18" charset="0"/>
              </a:rPr>
              <a:t>Proposta da Comissão </a:t>
            </a:r>
            <a:r>
              <a:rPr lang="pt-PT" sz="1800" dirty="0">
                <a:solidFill>
                  <a:srgbClr val="000000"/>
                </a:solidFill>
                <a:effectLst/>
                <a:latin typeface="Times New Roman" panose="02020603050405020304" pitchFamily="18" charset="0"/>
                <a:ea typeface="Times New Roman" panose="02020603050405020304" pitchFamily="18" charset="0"/>
              </a:rPr>
              <a:t>de Regulamento Do Parlamento Europeu e do Conselho que estabelece regras harmonizadas em matéria de inteligência artificial (Regulamento Inteligência Artificial) e altera determinados atos legislativos da União. Documento COM/2021/206 final de 21.04.2021. </a:t>
            </a:r>
          </a:p>
          <a:p>
            <a:pPr algn="r"/>
            <a:r>
              <a:rPr lang="pt-PT" dirty="0">
                <a:solidFill>
                  <a:srgbClr val="000000"/>
                </a:solidFill>
                <a:effectLst/>
                <a:latin typeface="Times New Roman" panose="02020603050405020304" pitchFamily="18" charset="0"/>
                <a:ea typeface="Times New Roman" panose="02020603050405020304" pitchFamily="18" charset="0"/>
              </a:rPr>
              <a:t>Em </a:t>
            </a:r>
            <a:r>
              <a:rPr lang="pt-PT" u="sng" dirty="0">
                <a:solidFill>
                  <a:srgbClr val="0000FF"/>
                </a:solidFill>
                <a:effectLst/>
                <a:latin typeface="Times New Roman" panose="02020603050405020304" pitchFamily="18" charset="0"/>
                <a:ea typeface="Times New Roman" panose="02020603050405020304" pitchFamily="18" charset="0"/>
                <a:hlinkClick r:id="rId3"/>
              </a:rPr>
              <a:t>EUR-</a:t>
            </a:r>
            <a:r>
              <a:rPr lang="pt-PT" u="sng" dirty="0" err="1">
                <a:solidFill>
                  <a:srgbClr val="0000FF"/>
                </a:solidFill>
                <a:effectLst/>
                <a:latin typeface="Times New Roman" panose="02020603050405020304" pitchFamily="18" charset="0"/>
                <a:ea typeface="Times New Roman" panose="02020603050405020304" pitchFamily="18" charset="0"/>
                <a:hlinkClick r:id="rId3"/>
              </a:rPr>
              <a:t>Lex</a:t>
            </a:r>
            <a:r>
              <a:rPr lang="pt-PT" u="sng" dirty="0">
                <a:solidFill>
                  <a:srgbClr val="0000FF"/>
                </a:solidFill>
                <a:effectLst/>
                <a:latin typeface="Times New Roman" panose="02020603050405020304" pitchFamily="18" charset="0"/>
                <a:ea typeface="Times New Roman" panose="02020603050405020304" pitchFamily="18" charset="0"/>
                <a:hlinkClick r:id="rId3"/>
              </a:rPr>
              <a:t> - 52021PC0206 - EN - EUR-</a:t>
            </a:r>
            <a:r>
              <a:rPr lang="pt-PT" u="sng" dirty="0" err="1">
                <a:solidFill>
                  <a:srgbClr val="0000FF"/>
                </a:solidFill>
                <a:effectLst/>
                <a:latin typeface="Times New Roman" panose="02020603050405020304" pitchFamily="18" charset="0"/>
                <a:ea typeface="Times New Roman" panose="02020603050405020304" pitchFamily="18" charset="0"/>
                <a:hlinkClick r:id="rId3"/>
              </a:rPr>
              <a:t>Lex</a:t>
            </a:r>
            <a:r>
              <a:rPr lang="pt-PT" u="sng" dirty="0">
                <a:solidFill>
                  <a:srgbClr val="0000FF"/>
                </a:solidFill>
                <a:effectLst/>
                <a:latin typeface="Times New Roman" panose="02020603050405020304" pitchFamily="18" charset="0"/>
                <a:ea typeface="Times New Roman" panose="02020603050405020304" pitchFamily="18" charset="0"/>
                <a:hlinkClick r:id="rId3"/>
              </a:rPr>
              <a:t> (europa.eu)</a:t>
            </a:r>
            <a:endParaRPr lang="pt-PT" dirty="0">
              <a:effectLst/>
              <a:latin typeface="Times New Roman" panose="02020603050405020304" pitchFamily="18" charset="0"/>
              <a:ea typeface="Times New Roman" panose="02020603050405020304" pitchFamily="18" charset="0"/>
            </a:endParaRPr>
          </a:p>
          <a:p>
            <a:pPr>
              <a:spcBef>
                <a:spcPts val="0"/>
              </a:spcBef>
            </a:pPr>
            <a:endParaRPr lang="pt-PT" sz="1800" b="1" dirty="0">
              <a:solidFill>
                <a:srgbClr val="000000"/>
              </a:solidFill>
              <a:latin typeface="Times New Roman" panose="02020603050405020304" pitchFamily="18" charset="0"/>
              <a:ea typeface="Times New Roman" panose="02020603050405020304" pitchFamily="18" charset="0"/>
            </a:endParaRPr>
          </a:p>
          <a:p>
            <a:pPr>
              <a:spcBef>
                <a:spcPts val="0"/>
              </a:spcBef>
            </a:pPr>
            <a:r>
              <a:rPr lang="pt-PT" sz="1800" b="1" dirty="0">
                <a:solidFill>
                  <a:srgbClr val="000000"/>
                </a:solidFill>
                <a:effectLst/>
                <a:latin typeface="Times New Roman" panose="02020603050405020304" pitchFamily="18" charset="0"/>
                <a:ea typeface="Times New Roman" panose="02020603050405020304" pitchFamily="18" charset="0"/>
              </a:rPr>
              <a:t>Declaração conjunta </a:t>
            </a:r>
            <a:r>
              <a:rPr lang="pt-PT" sz="1800" dirty="0">
                <a:solidFill>
                  <a:srgbClr val="000000"/>
                </a:solidFill>
                <a:effectLst/>
                <a:latin typeface="Times New Roman" panose="02020603050405020304" pitchFamily="18" charset="0"/>
                <a:ea typeface="Times New Roman" panose="02020603050405020304" pitchFamily="18" charset="0"/>
              </a:rPr>
              <a:t>2021/C 514 I/01 do Parlamento Europeu, do Conselho da União Europeia e da Comissão Europeia com as Prioridades legislativas da UE para 2022. JOUE C 514I de 21.12.2021, pp. 1 a 4. </a:t>
            </a:r>
          </a:p>
          <a:p>
            <a:pPr algn="r">
              <a:spcBef>
                <a:spcPts val="0"/>
              </a:spcBef>
            </a:pPr>
            <a:r>
              <a:rPr lang="pt-PT" dirty="0">
                <a:solidFill>
                  <a:srgbClr val="000000"/>
                </a:solidFill>
                <a:effectLst/>
                <a:latin typeface="Times New Roman" panose="02020603050405020304" pitchFamily="18" charset="0"/>
                <a:ea typeface="Times New Roman" panose="02020603050405020304" pitchFamily="18" charset="0"/>
              </a:rPr>
              <a:t>Em </a:t>
            </a:r>
            <a:r>
              <a:rPr lang="pt-PT" u="sng" dirty="0" err="1">
                <a:solidFill>
                  <a:srgbClr val="000000"/>
                </a:solidFill>
                <a:effectLst/>
                <a:latin typeface="Times New Roman" panose="02020603050405020304" pitchFamily="18" charset="0"/>
                <a:ea typeface="Times New Roman" panose="02020603050405020304" pitchFamily="18" charset="0"/>
                <a:hlinkClick r:id="rId4"/>
              </a:rPr>
              <a:t>Publications</a:t>
            </a:r>
            <a:r>
              <a:rPr lang="pt-PT" u="sng" dirty="0">
                <a:solidFill>
                  <a:srgbClr val="000000"/>
                </a:solidFill>
                <a:effectLst/>
                <a:latin typeface="Times New Roman" panose="02020603050405020304" pitchFamily="18" charset="0"/>
                <a:ea typeface="Times New Roman" panose="02020603050405020304" pitchFamily="18" charset="0"/>
                <a:hlinkClick r:id="rId4"/>
              </a:rPr>
              <a:t> Office (europa.eu)</a:t>
            </a:r>
            <a:endParaRPr lang="pt-PT" sz="1800" b="1" dirty="0">
              <a:latin typeface="Garamond" panose="02020404030301010803" pitchFamily="18" charset="0"/>
              <a:ea typeface="Times New Roman" panose="02020603050405020304" pitchFamily="18" charset="0"/>
              <a:cs typeface="Times New Roman" panose="02020603050405020304" pitchFamily="18" charset="0"/>
            </a:endParaRPr>
          </a:p>
          <a:p>
            <a:pPr>
              <a:spcBef>
                <a:spcPts val="0"/>
              </a:spcBef>
            </a:pPr>
            <a:r>
              <a:rPr lang="pt-PT" sz="1800" b="1" dirty="0">
                <a:effectLst/>
                <a:latin typeface="Garamond" panose="02020404030301010803" pitchFamily="18" charset="0"/>
                <a:ea typeface="Times New Roman" panose="02020603050405020304" pitchFamily="18" charset="0"/>
                <a:cs typeface="Times New Roman" panose="02020603050405020304" pitchFamily="18" charset="0"/>
              </a:rPr>
              <a:t>Resolução do Parlamento Europeu </a:t>
            </a:r>
            <a:r>
              <a:rPr lang="pt-PT" sz="1800" dirty="0">
                <a:effectLst/>
                <a:latin typeface="Garamond" panose="02020404030301010803" pitchFamily="18" charset="0"/>
                <a:ea typeface="Times New Roman" panose="02020603050405020304" pitchFamily="18" charset="0"/>
                <a:cs typeface="Times New Roman" panose="02020603050405020304" pitchFamily="18" charset="0"/>
              </a:rPr>
              <a:t>2022/C 15/04, de 19 de maio de 2021, sobre a inteligência artificial na educação, na cultura e no sector audiovisual, JOUE C 15, 12.01.2022, p. 28–44. </a:t>
            </a:r>
          </a:p>
          <a:p>
            <a:pPr algn="r">
              <a:spcBef>
                <a:spcPts val="0"/>
              </a:spcBef>
            </a:pPr>
            <a:r>
              <a:rPr lang="pt-PT" dirty="0">
                <a:effectLst/>
                <a:latin typeface="Garamond" panose="02020404030301010803" pitchFamily="18" charset="0"/>
                <a:ea typeface="Times New Roman" panose="02020603050405020304" pitchFamily="18" charset="0"/>
                <a:cs typeface="Times New Roman" panose="02020603050405020304" pitchFamily="18" charset="0"/>
              </a:rPr>
              <a:t>Em</a:t>
            </a:r>
            <a:r>
              <a:rPr lang="pt-PT" i="1" dirty="0">
                <a:solidFill>
                  <a:srgbClr val="444444"/>
                </a:solidFill>
                <a:effectLst/>
                <a:latin typeface="Roboto" panose="02000000000000000000" pitchFamily="2" charset="0"/>
                <a:ea typeface="Times New Roman" panose="02020603050405020304" pitchFamily="18" charset="0"/>
                <a:cs typeface="Times New Roman" panose="02020603050405020304" pitchFamily="18" charset="0"/>
              </a:rPr>
              <a:t> </a:t>
            </a:r>
            <a:r>
              <a:rPr lang="pt-PT" u="sng" dirty="0">
                <a:solidFill>
                  <a:srgbClr val="0000FF"/>
                </a:solidFill>
                <a:effectLst/>
                <a:latin typeface="Times New Roman" panose="02020603050405020304" pitchFamily="18" charset="0"/>
                <a:ea typeface="Times New Roman" panose="02020603050405020304" pitchFamily="18" charset="0"/>
                <a:hlinkClick r:id="rId5"/>
              </a:rPr>
              <a:t>https://eur-lex.europa.eu/legal-content/PT/TXT/PDF/?uri=CELEX:52021IP0238&amp;from=PT</a:t>
            </a:r>
            <a:endParaRPr lang="pt-PT" dirty="0"/>
          </a:p>
          <a:p>
            <a:pPr>
              <a:spcBef>
                <a:spcPts val="0"/>
              </a:spcBef>
            </a:pPr>
            <a:endParaRPr lang="pt-PT" sz="1800" dirty="0">
              <a:latin typeface="Times New Roman" panose="02020603050405020304" pitchFamily="18" charset="0"/>
            </a:endParaRPr>
          </a:p>
          <a:p>
            <a:pPr>
              <a:spcBef>
                <a:spcPts val="0"/>
              </a:spcBef>
            </a:pPr>
            <a:endParaRPr lang="pt-PT" sz="1800" dirty="0">
              <a:latin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4901C690-7677-4A91-AC8C-C263A5657454}" type="slidenum">
              <a:rPr lang="pt-PT" smtClean="0"/>
              <a:pPr/>
              <a:t>9</a:t>
            </a:fld>
            <a:endParaRPr lang="pt-PT" dirty="0"/>
          </a:p>
        </p:txBody>
      </p:sp>
      <p:pic>
        <p:nvPicPr>
          <p:cNvPr id="7" name="Imagem 6"/>
          <p:cNvPicPr>
            <a:picLocks noChangeAspect="1"/>
          </p:cNvPicPr>
          <p:nvPr/>
        </p:nvPicPr>
        <p:blipFill rotWithShape="1">
          <a:blip r:embed="rId6">
            <a:extLst>
              <a:ext uri="{28A0092B-C50C-407E-A947-70E740481C1C}">
                <a14:useLocalDpi xmlns:a14="http://schemas.microsoft.com/office/drawing/2010/main" val="0"/>
              </a:ext>
            </a:extLst>
          </a:blip>
          <a:srcRect l="7061" t="39500" r="60292" b="51050"/>
          <a:stretch/>
        </p:blipFill>
        <p:spPr>
          <a:xfrm>
            <a:off x="7110859" y="6021288"/>
            <a:ext cx="2002489" cy="409600"/>
          </a:xfrm>
          <a:prstGeom prst="rect">
            <a:avLst/>
          </a:prstGeom>
        </p:spPr>
      </p:pic>
      <p:sp>
        <p:nvSpPr>
          <p:cNvPr id="9" name="Retângulo 8"/>
          <p:cNvSpPr>
            <a:spLocks noChangeArrowheads="1"/>
          </p:cNvSpPr>
          <p:nvPr/>
        </p:nvSpPr>
        <p:spPr bwMode="auto">
          <a:xfrm>
            <a:off x="283848" y="6215141"/>
            <a:ext cx="9845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r>
              <a:rPr lang="en-US" altLang="x-none" sz="1000">
                <a:solidFill>
                  <a:schemeClr val="bg1">
                    <a:lumMod val="75000"/>
                  </a:schemeClr>
                </a:solidFill>
                <a:latin typeface="Arial" charset="0"/>
              </a:rPr>
              <a:t>IMP.GE.090.2</a:t>
            </a:r>
            <a:endParaRPr lang="pt-PT" altLang="x-none" sz="1000" dirty="0">
              <a:solidFill>
                <a:schemeClr val="bg1">
                  <a:lumMod val="75000"/>
                </a:schemeClr>
              </a:solidFill>
              <a:latin typeface="Arial" charset="0"/>
            </a:endParaRPr>
          </a:p>
        </p:txBody>
      </p:sp>
    </p:spTree>
    <p:extLst>
      <p:ext uri="{BB962C8B-B14F-4D97-AF65-F5344CB8AC3E}">
        <p14:creationId xmlns:p14="http://schemas.microsoft.com/office/powerpoint/2010/main" val="1553119025"/>
      </p:ext>
    </p:extLst>
  </p:cSld>
  <p:clrMapOvr>
    <a:masterClrMapping/>
  </p:clrMapOvr>
</p:sld>
</file>

<file path=ppt/theme/theme1.xml><?xml version="1.0" encoding="utf-8"?>
<a:theme xmlns:a="http://schemas.openxmlformats.org/drawingml/2006/main" name="2_Modelo de apresentaçã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elo de apresentaçã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odelo de apresentaçã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TotalTime>
  <Words>1034</Words>
  <Application>Microsoft Office PowerPoint</Application>
  <PresentationFormat>Personalizados</PresentationFormat>
  <Paragraphs>106</Paragraphs>
  <Slides>11</Slides>
  <Notes>0</Notes>
  <HiddenSlides>0</HiddenSlides>
  <MMClips>0</MMClips>
  <ScaleCrop>false</ScaleCrop>
  <HeadingPairs>
    <vt:vector size="6" baseType="variant">
      <vt:variant>
        <vt:lpstr>Tipos de letra usados</vt:lpstr>
      </vt:variant>
      <vt:variant>
        <vt:i4>6</vt:i4>
      </vt:variant>
      <vt:variant>
        <vt:lpstr>Tema</vt:lpstr>
      </vt:variant>
      <vt:variant>
        <vt:i4>3</vt:i4>
      </vt:variant>
      <vt:variant>
        <vt:lpstr>Títulos dos diapositivos</vt:lpstr>
      </vt:variant>
      <vt:variant>
        <vt:i4>11</vt:i4>
      </vt:variant>
    </vt:vector>
  </HeadingPairs>
  <TitlesOfParts>
    <vt:vector size="20" baseType="lpstr">
      <vt:lpstr>Arial</vt:lpstr>
      <vt:lpstr>Calibri</vt:lpstr>
      <vt:lpstr>Garamond</vt:lpstr>
      <vt:lpstr>Open Sans</vt:lpstr>
      <vt:lpstr>Roboto</vt:lpstr>
      <vt:lpstr>Times New Roman</vt:lpstr>
      <vt:lpstr>2_Modelo de apresentação personalizado</vt:lpstr>
      <vt:lpstr>Modelo de apresentação personalizado</vt:lpstr>
      <vt:lpstr>1_Modelo de apresentação personalizado</vt:lpstr>
      <vt:lpstr>Apresentação do PowerPoint</vt:lpstr>
      <vt:lpstr>Apresentação do PowerPoint</vt:lpstr>
      <vt:lpstr>INTELIGÊNCIA ARTIFICIAL                                                                   (IA) </vt:lpstr>
      <vt:lpstr>Apresentação do PowerPoint</vt:lpstr>
      <vt:lpstr>Apresentação do PowerPoint</vt:lpstr>
      <vt:lpstr>Apresentação do PowerPoint</vt:lpstr>
      <vt:lpstr>Apresentação do PowerPoint</vt:lpstr>
      <vt:lpstr>Apresentação do PowerPoint</vt:lpstr>
      <vt:lpstr>A IA nos documentos da União Europeia    (exemplos escolhidos)</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Ana Oliveira</dc:creator>
  <cp:lastModifiedBy>Dora Resende Alves</cp:lastModifiedBy>
  <cp:revision>73</cp:revision>
  <dcterms:created xsi:type="dcterms:W3CDTF">2014-09-19T15:40:27Z</dcterms:created>
  <dcterms:modified xsi:type="dcterms:W3CDTF">2022-01-24T15:48:03Z</dcterms:modified>
</cp:coreProperties>
</file>