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70" r:id="rId6"/>
    <p:sldId id="271" r:id="rId7"/>
    <p:sldId id="259" r:id="rId8"/>
    <p:sldId id="267" r:id="rId9"/>
    <p:sldId id="268" r:id="rId10"/>
    <p:sldId id="265" r:id="rId11"/>
    <p:sldId id="269" r:id="rId12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B8BF"/>
    <a:srgbClr val="5869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0FFFD6-7A5A-4CD4-A968-F7169D43640D}" v="149" dt="2024-01-16T23:42:43.0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17" autoAdjust="0"/>
  </p:normalViewPr>
  <p:slideViewPr>
    <p:cSldViewPr snapToGrid="0">
      <p:cViewPr varScale="1">
        <p:scale>
          <a:sx n="55" d="100"/>
          <a:sy n="55" d="100"/>
        </p:scale>
        <p:origin x="758" y="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632" y="13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9AC5FC-8A64-4A0F-8FC6-EC49FE959EC6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7A3B7D4-124E-4DBE-8035-8630716E87D3}">
      <dgm:prSet phldrT="[Texto]"/>
      <dgm:spPr/>
      <dgm:t>
        <a:bodyPr/>
        <a:lstStyle/>
        <a:p>
          <a:r>
            <a:rPr lang="pt-BR" dirty="0"/>
            <a:t>Introdução</a:t>
          </a:r>
        </a:p>
      </dgm:t>
    </dgm:pt>
    <dgm:pt modelId="{65E59923-05C8-4AEB-9811-82F94EA0CC42}" type="parTrans" cxnId="{9C7C60FD-692C-4D91-86B6-419331A5DB1D}">
      <dgm:prSet/>
      <dgm:spPr/>
      <dgm:t>
        <a:bodyPr/>
        <a:lstStyle/>
        <a:p>
          <a:endParaRPr lang="pt-BR"/>
        </a:p>
      </dgm:t>
    </dgm:pt>
    <dgm:pt modelId="{96B40B0C-E15F-4237-BF3B-9C82D1CC646B}" type="sibTrans" cxnId="{9C7C60FD-692C-4D91-86B6-419331A5DB1D}">
      <dgm:prSet/>
      <dgm:spPr/>
      <dgm:t>
        <a:bodyPr/>
        <a:lstStyle/>
        <a:p>
          <a:endParaRPr lang="pt-BR"/>
        </a:p>
      </dgm:t>
    </dgm:pt>
    <dgm:pt modelId="{9362EFC9-E43A-4A3D-9060-30403ACECD91}">
      <dgm:prSet phldrT="[Texto]"/>
      <dgm:spPr/>
      <dgm:t>
        <a:bodyPr/>
        <a:lstStyle/>
        <a:p>
          <a:r>
            <a:rPr lang="pt-BR" dirty="0"/>
            <a:t>Proteção Internacional os Refugiados</a:t>
          </a:r>
        </a:p>
      </dgm:t>
    </dgm:pt>
    <dgm:pt modelId="{DD9756CA-E83C-4394-944F-276DB4E58B53}" type="parTrans" cxnId="{8809CADE-6AE1-4BE9-ADF4-0F7FEE3C57E8}">
      <dgm:prSet/>
      <dgm:spPr/>
      <dgm:t>
        <a:bodyPr/>
        <a:lstStyle/>
        <a:p>
          <a:endParaRPr lang="pt-BR"/>
        </a:p>
      </dgm:t>
    </dgm:pt>
    <dgm:pt modelId="{8BC8CA80-22EE-4E64-9AA3-AD40733364C3}" type="sibTrans" cxnId="{8809CADE-6AE1-4BE9-ADF4-0F7FEE3C57E8}">
      <dgm:prSet/>
      <dgm:spPr/>
      <dgm:t>
        <a:bodyPr/>
        <a:lstStyle/>
        <a:p>
          <a:endParaRPr lang="pt-BR"/>
        </a:p>
      </dgm:t>
    </dgm:pt>
    <dgm:pt modelId="{B8AF84AB-4BAA-4D59-8B53-4C4835662635}">
      <dgm:prSet phldrT="[Texto]"/>
      <dgm:spPr/>
      <dgm:t>
        <a:bodyPr/>
        <a:lstStyle/>
        <a:p>
          <a:r>
            <a:rPr lang="pt-BR" dirty="0"/>
            <a:t>As migrações forçadas e os refugiados ambientais</a:t>
          </a:r>
        </a:p>
      </dgm:t>
    </dgm:pt>
    <dgm:pt modelId="{56E4D006-9317-4E2F-A168-121405B68B3F}" type="parTrans" cxnId="{54B7D8E9-C243-4069-86BD-90948D05442F}">
      <dgm:prSet/>
      <dgm:spPr/>
      <dgm:t>
        <a:bodyPr/>
        <a:lstStyle/>
        <a:p>
          <a:endParaRPr lang="pt-BR"/>
        </a:p>
      </dgm:t>
    </dgm:pt>
    <dgm:pt modelId="{19FB9C7F-2FE9-4A73-8E9F-A6F2D4CF8030}" type="sibTrans" cxnId="{54B7D8E9-C243-4069-86BD-90948D05442F}">
      <dgm:prSet/>
      <dgm:spPr/>
      <dgm:t>
        <a:bodyPr/>
        <a:lstStyle/>
        <a:p>
          <a:endParaRPr lang="pt-BR"/>
        </a:p>
      </dgm:t>
    </dgm:pt>
    <dgm:pt modelId="{FC51FCB6-FD5E-46BA-A82B-9BE3A07C7C16}">
      <dgm:prSet phldrT="[Texto]"/>
      <dgm:spPr/>
      <dgm:t>
        <a:bodyPr/>
        <a:lstStyle/>
        <a:p>
          <a:r>
            <a:rPr lang="pt-BR" dirty="0"/>
            <a:t>União Europeia e os refugiados ambientais</a:t>
          </a:r>
        </a:p>
      </dgm:t>
    </dgm:pt>
    <dgm:pt modelId="{D723730B-B37C-4417-A9E5-46EA0916CCA2}" type="parTrans" cxnId="{56AB9269-1830-4A2F-8A97-B6EEFDC55EF8}">
      <dgm:prSet/>
      <dgm:spPr/>
      <dgm:t>
        <a:bodyPr/>
        <a:lstStyle/>
        <a:p>
          <a:endParaRPr lang="pt-BR"/>
        </a:p>
      </dgm:t>
    </dgm:pt>
    <dgm:pt modelId="{C7951E23-A13F-4718-BBAE-CCCC6AD3D60F}" type="sibTrans" cxnId="{56AB9269-1830-4A2F-8A97-B6EEFDC55EF8}">
      <dgm:prSet/>
      <dgm:spPr/>
      <dgm:t>
        <a:bodyPr/>
        <a:lstStyle/>
        <a:p>
          <a:endParaRPr lang="pt-BR"/>
        </a:p>
      </dgm:t>
    </dgm:pt>
    <dgm:pt modelId="{89CB13DC-7EED-497D-ACB2-DDF2F44EB2F5}">
      <dgm:prSet phldrT="[Texto]"/>
      <dgm:spPr/>
      <dgm:t>
        <a:bodyPr/>
        <a:lstStyle/>
        <a:p>
          <a:r>
            <a:rPr lang="pt-BR" dirty="0"/>
            <a:t>Conclusão</a:t>
          </a:r>
        </a:p>
      </dgm:t>
    </dgm:pt>
    <dgm:pt modelId="{A71EE5B3-9CE6-481C-8D39-AB24A4F245E3}" type="parTrans" cxnId="{BA327334-A0D6-4A21-BA27-0454E1EB5A59}">
      <dgm:prSet/>
      <dgm:spPr/>
      <dgm:t>
        <a:bodyPr/>
        <a:lstStyle/>
        <a:p>
          <a:endParaRPr lang="pt-BR"/>
        </a:p>
      </dgm:t>
    </dgm:pt>
    <dgm:pt modelId="{0A82CD4E-8339-4568-9F37-595CA7AE53C8}" type="sibTrans" cxnId="{BA327334-A0D6-4A21-BA27-0454E1EB5A59}">
      <dgm:prSet/>
      <dgm:spPr/>
      <dgm:t>
        <a:bodyPr/>
        <a:lstStyle/>
        <a:p>
          <a:endParaRPr lang="pt-BR"/>
        </a:p>
      </dgm:t>
    </dgm:pt>
    <dgm:pt modelId="{80AC04FD-1A2C-4AF3-A714-930700EEBDA6}" type="pres">
      <dgm:prSet presAssocID="{859AC5FC-8A64-4A0F-8FC6-EC49FE959EC6}" presName="linear" presStyleCnt="0">
        <dgm:presLayoutVars>
          <dgm:dir/>
          <dgm:animLvl val="lvl"/>
          <dgm:resizeHandles val="exact"/>
        </dgm:presLayoutVars>
      </dgm:prSet>
      <dgm:spPr/>
    </dgm:pt>
    <dgm:pt modelId="{D7B172A5-2757-4E61-8594-6F8D6B3E6E73}" type="pres">
      <dgm:prSet presAssocID="{67A3B7D4-124E-4DBE-8035-8630716E87D3}" presName="parentLin" presStyleCnt="0"/>
      <dgm:spPr/>
    </dgm:pt>
    <dgm:pt modelId="{2C7E0110-EFC4-4D69-87AE-25C6686309BD}" type="pres">
      <dgm:prSet presAssocID="{67A3B7D4-124E-4DBE-8035-8630716E87D3}" presName="parentLeftMargin" presStyleLbl="node1" presStyleIdx="0" presStyleCnt="5"/>
      <dgm:spPr/>
    </dgm:pt>
    <dgm:pt modelId="{8493F17B-A0BD-4EB8-9E8A-D64A2187462C}" type="pres">
      <dgm:prSet presAssocID="{67A3B7D4-124E-4DBE-8035-8630716E87D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78A5704-EBC0-43AF-B01D-8B1AECD99845}" type="pres">
      <dgm:prSet presAssocID="{67A3B7D4-124E-4DBE-8035-8630716E87D3}" presName="negativeSpace" presStyleCnt="0"/>
      <dgm:spPr/>
    </dgm:pt>
    <dgm:pt modelId="{6697E461-F304-4EE1-83D9-D9A0ECA0FB47}" type="pres">
      <dgm:prSet presAssocID="{67A3B7D4-124E-4DBE-8035-8630716E87D3}" presName="childText" presStyleLbl="conFgAcc1" presStyleIdx="0" presStyleCnt="5">
        <dgm:presLayoutVars>
          <dgm:bulletEnabled val="1"/>
        </dgm:presLayoutVars>
      </dgm:prSet>
      <dgm:spPr/>
    </dgm:pt>
    <dgm:pt modelId="{1B8BCCE4-3C68-406D-998E-EB35E6737F83}" type="pres">
      <dgm:prSet presAssocID="{96B40B0C-E15F-4237-BF3B-9C82D1CC646B}" presName="spaceBetweenRectangles" presStyleCnt="0"/>
      <dgm:spPr/>
    </dgm:pt>
    <dgm:pt modelId="{751DC0CA-CE2C-4CCA-BD59-46F165636CA3}" type="pres">
      <dgm:prSet presAssocID="{9362EFC9-E43A-4A3D-9060-30403ACECD91}" presName="parentLin" presStyleCnt="0"/>
      <dgm:spPr/>
    </dgm:pt>
    <dgm:pt modelId="{39DF9BC2-AF01-4CB9-9471-75F1A765FF48}" type="pres">
      <dgm:prSet presAssocID="{9362EFC9-E43A-4A3D-9060-30403ACECD91}" presName="parentLeftMargin" presStyleLbl="node1" presStyleIdx="0" presStyleCnt="5"/>
      <dgm:spPr/>
    </dgm:pt>
    <dgm:pt modelId="{9D7DFCD2-7A8D-4CEB-9648-533FC2432E72}" type="pres">
      <dgm:prSet presAssocID="{9362EFC9-E43A-4A3D-9060-30403ACECD9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FFC88BB-8F54-4767-9927-40006CD4FF14}" type="pres">
      <dgm:prSet presAssocID="{9362EFC9-E43A-4A3D-9060-30403ACECD91}" presName="negativeSpace" presStyleCnt="0"/>
      <dgm:spPr/>
    </dgm:pt>
    <dgm:pt modelId="{029FC1C8-26FF-42CF-BB23-7A4D4469810D}" type="pres">
      <dgm:prSet presAssocID="{9362EFC9-E43A-4A3D-9060-30403ACECD91}" presName="childText" presStyleLbl="conFgAcc1" presStyleIdx="1" presStyleCnt="5">
        <dgm:presLayoutVars>
          <dgm:bulletEnabled val="1"/>
        </dgm:presLayoutVars>
      </dgm:prSet>
      <dgm:spPr/>
    </dgm:pt>
    <dgm:pt modelId="{92B69CC4-22EF-488D-829E-0FA85DF6B7DE}" type="pres">
      <dgm:prSet presAssocID="{8BC8CA80-22EE-4E64-9AA3-AD40733364C3}" presName="spaceBetweenRectangles" presStyleCnt="0"/>
      <dgm:spPr/>
    </dgm:pt>
    <dgm:pt modelId="{979B4FD9-0E1E-42FA-9019-894EE8C24119}" type="pres">
      <dgm:prSet presAssocID="{B8AF84AB-4BAA-4D59-8B53-4C4835662635}" presName="parentLin" presStyleCnt="0"/>
      <dgm:spPr/>
    </dgm:pt>
    <dgm:pt modelId="{2671F367-DD56-4FF0-9767-F317FACDA015}" type="pres">
      <dgm:prSet presAssocID="{B8AF84AB-4BAA-4D59-8B53-4C4835662635}" presName="parentLeftMargin" presStyleLbl="node1" presStyleIdx="1" presStyleCnt="5"/>
      <dgm:spPr/>
    </dgm:pt>
    <dgm:pt modelId="{FF078AAD-7F7A-4030-AF02-5CAA8DCAB4CA}" type="pres">
      <dgm:prSet presAssocID="{B8AF84AB-4BAA-4D59-8B53-4C483566263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32F5B81-64A7-404D-ABE1-49A0F8FD858F}" type="pres">
      <dgm:prSet presAssocID="{B8AF84AB-4BAA-4D59-8B53-4C4835662635}" presName="negativeSpace" presStyleCnt="0"/>
      <dgm:spPr/>
    </dgm:pt>
    <dgm:pt modelId="{C69DA744-1682-4BFC-993C-79E817587FEB}" type="pres">
      <dgm:prSet presAssocID="{B8AF84AB-4BAA-4D59-8B53-4C4835662635}" presName="childText" presStyleLbl="conFgAcc1" presStyleIdx="2" presStyleCnt="5">
        <dgm:presLayoutVars>
          <dgm:bulletEnabled val="1"/>
        </dgm:presLayoutVars>
      </dgm:prSet>
      <dgm:spPr/>
    </dgm:pt>
    <dgm:pt modelId="{B927966B-A3A0-46A9-B8DE-0C5A18626989}" type="pres">
      <dgm:prSet presAssocID="{19FB9C7F-2FE9-4A73-8E9F-A6F2D4CF8030}" presName="spaceBetweenRectangles" presStyleCnt="0"/>
      <dgm:spPr/>
    </dgm:pt>
    <dgm:pt modelId="{7C45FEFA-BFE1-43E7-90BF-60BC08010DD4}" type="pres">
      <dgm:prSet presAssocID="{FC51FCB6-FD5E-46BA-A82B-9BE3A07C7C16}" presName="parentLin" presStyleCnt="0"/>
      <dgm:spPr/>
    </dgm:pt>
    <dgm:pt modelId="{F24F3DB2-416E-41B3-8125-3126D4A66754}" type="pres">
      <dgm:prSet presAssocID="{FC51FCB6-FD5E-46BA-A82B-9BE3A07C7C16}" presName="parentLeftMargin" presStyleLbl="node1" presStyleIdx="2" presStyleCnt="5"/>
      <dgm:spPr/>
    </dgm:pt>
    <dgm:pt modelId="{3E28FC83-82FE-46C5-99DE-F7757D681DEF}" type="pres">
      <dgm:prSet presAssocID="{FC51FCB6-FD5E-46BA-A82B-9BE3A07C7C1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38C0D6A-F28D-4256-8A13-3DD308D6F7F3}" type="pres">
      <dgm:prSet presAssocID="{FC51FCB6-FD5E-46BA-A82B-9BE3A07C7C16}" presName="negativeSpace" presStyleCnt="0"/>
      <dgm:spPr/>
    </dgm:pt>
    <dgm:pt modelId="{C70DCA82-0B5C-4701-87A4-A0545594DFAD}" type="pres">
      <dgm:prSet presAssocID="{FC51FCB6-FD5E-46BA-A82B-9BE3A07C7C16}" presName="childText" presStyleLbl="conFgAcc1" presStyleIdx="3" presStyleCnt="5">
        <dgm:presLayoutVars>
          <dgm:bulletEnabled val="1"/>
        </dgm:presLayoutVars>
      </dgm:prSet>
      <dgm:spPr/>
    </dgm:pt>
    <dgm:pt modelId="{C4270363-3862-41C9-921C-026976D6135A}" type="pres">
      <dgm:prSet presAssocID="{C7951E23-A13F-4718-BBAE-CCCC6AD3D60F}" presName="spaceBetweenRectangles" presStyleCnt="0"/>
      <dgm:spPr/>
    </dgm:pt>
    <dgm:pt modelId="{72761465-C033-4838-8E2C-8657AE6B48F3}" type="pres">
      <dgm:prSet presAssocID="{89CB13DC-7EED-497D-ACB2-DDF2F44EB2F5}" presName="parentLin" presStyleCnt="0"/>
      <dgm:spPr/>
    </dgm:pt>
    <dgm:pt modelId="{2C6A7270-3094-40AF-AC8E-938E64813FD2}" type="pres">
      <dgm:prSet presAssocID="{89CB13DC-7EED-497D-ACB2-DDF2F44EB2F5}" presName="parentLeftMargin" presStyleLbl="node1" presStyleIdx="3" presStyleCnt="5"/>
      <dgm:spPr/>
    </dgm:pt>
    <dgm:pt modelId="{21EC7339-0194-49DF-8152-2F0C198D44A9}" type="pres">
      <dgm:prSet presAssocID="{89CB13DC-7EED-497D-ACB2-DDF2F44EB2F5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965B546-BD89-4EE2-B554-D5C1F9D76E51}" type="pres">
      <dgm:prSet presAssocID="{89CB13DC-7EED-497D-ACB2-DDF2F44EB2F5}" presName="negativeSpace" presStyleCnt="0"/>
      <dgm:spPr/>
    </dgm:pt>
    <dgm:pt modelId="{EA9DF3CC-FA3A-4F68-BAB7-3F75C3DC5BB5}" type="pres">
      <dgm:prSet presAssocID="{89CB13DC-7EED-497D-ACB2-DDF2F44EB2F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9577B14-3659-4D65-9930-CC68C44D4536}" type="presOf" srcId="{FC51FCB6-FD5E-46BA-A82B-9BE3A07C7C16}" destId="{3E28FC83-82FE-46C5-99DE-F7757D681DEF}" srcOrd="1" destOrd="0" presId="urn:microsoft.com/office/officeart/2005/8/layout/list1"/>
    <dgm:cxn modelId="{9A89841A-F13E-4C51-9891-E35F64662176}" type="presOf" srcId="{89CB13DC-7EED-497D-ACB2-DDF2F44EB2F5}" destId="{2C6A7270-3094-40AF-AC8E-938E64813FD2}" srcOrd="0" destOrd="0" presId="urn:microsoft.com/office/officeart/2005/8/layout/list1"/>
    <dgm:cxn modelId="{BA327334-A0D6-4A21-BA27-0454E1EB5A59}" srcId="{859AC5FC-8A64-4A0F-8FC6-EC49FE959EC6}" destId="{89CB13DC-7EED-497D-ACB2-DDF2F44EB2F5}" srcOrd="4" destOrd="0" parTransId="{A71EE5B3-9CE6-481C-8D39-AB24A4F245E3}" sibTransId="{0A82CD4E-8339-4568-9F37-595CA7AE53C8}"/>
    <dgm:cxn modelId="{56AB9269-1830-4A2F-8A97-B6EEFDC55EF8}" srcId="{859AC5FC-8A64-4A0F-8FC6-EC49FE959EC6}" destId="{FC51FCB6-FD5E-46BA-A82B-9BE3A07C7C16}" srcOrd="3" destOrd="0" parTransId="{D723730B-B37C-4417-A9E5-46EA0916CCA2}" sibTransId="{C7951E23-A13F-4718-BBAE-CCCC6AD3D60F}"/>
    <dgm:cxn modelId="{A23FD56D-1896-48B6-8AA4-0FC59C4CDED7}" type="presOf" srcId="{67A3B7D4-124E-4DBE-8035-8630716E87D3}" destId="{8493F17B-A0BD-4EB8-9E8A-D64A2187462C}" srcOrd="1" destOrd="0" presId="urn:microsoft.com/office/officeart/2005/8/layout/list1"/>
    <dgm:cxn modelId="{8BDE0050-E914-443A-AA8C-6BD360371A62}" type="presOf" srcId="{859AC5FC-8A64-4A0F-8FC6-EC49FE959EC6}" destId="{80AC04FD-1A2C-4AF3-A714-930700EEBDA6}" srcOrd="0" destOrd="0" presId="urn:microsoft.com/office/officeart/2005/8/layout/list1"/>
    <dgm:cxn modelId="{7B837177-2933-4956-9319-AB9ACD7FCAE4}" type="presOf" srcId="{FC51FCB6-FD5E-46BA-A82B-9BE3A07C7C16}" destId="{F24F3DB2-416E-41B3-8125-3126D4A66754}" srcOrd="0" destOrd="0" presId="urn:microsoft.com/office/officeart/2005/8/layout/list1"/>
    <dgm:cxn modelId="{9C40D778-3454-4A35-A0CC-1A6BE155F572}" type="presOf" srcId="{9362EFC9-E43A-4A3D-9060-30403ACECD91}" destId="{9D7DFCD2-7A8D-4CEB-9648-533FC2432E72}" srcOrd="1" destOrd="0" presId="urn:microsoft.com/office/officeart/2005/8/layout/list1"/>
    <dgm:cxn modelId="{97247A80-D25E-4FFE-A901-095B115043B9}" type="presOf" srcId="{89CB13DC-7EED-497D-ACB2-DDF2F44EB2F5}" destId="{21EC7339-0194-49DF-8152-2F0C198D44A9}" srcOrd="1" destOrd="0" presId="urn:microsoft.com/office/officeart/2005/8/layout/list1"/>
    <dgm:cxn modelId="{87A96C91-D5FB-4089-A6E2-523F93B8AE19}" type="presOf" srcId="{9362EFC9-E43A-4A3D-9060-30403ACECD91}" destId="{39DF9BC2-AF01-4CB9-9471-75F1A765FF48}" srcOrd="0" destOrd="0" presId="urn:microsoft.com/office/officeart/2005/8/layout/list1"/>
    <dgm:cxn modelId="{CD9BFDA2-E92C-4D41-A11D-5A4897A961DF}" type="presOf" srcId="{B8AF84AB-4BAA-4D59-8B53-4C4835662635}" destId="{FF078AAD-7F7A-4030-AF02-5CAA8DCAB4CA}" srcOrd="1" destOrd="0" presId="urn:microsoft.com/office/officeart/2005/8/layout/list1"/>
    <dgm:cxn modelId="{8809CADE-6AE1-4BE9-ADF4-0F7FEE3C57E8}" srcId="{859AC5FC-8A64-4A0F-8FC6-EC49FE959EC6}" destId="{9362EFC9-E43A-4A3D-9060-30403ACECD91}" srcOrd="1" destOrd="0" parTransId="{DD9756CA-E83C-4394-944F-276DB4E58B53}" sibTransId="{8BC8CA80-22EE-4E64-9AA3-AD40733364C3}"/>
    <dgm:cxn modelId="{D3AD59E8-752E-407B-89E7-53D686083DA3}" type="presOf" srcId="{B8AF84AB-4BAA-4D59-8B53-4C4835662635}" destId="{2671F367-DD56-4FF0-9767-F317FACDA015}" srcOrd="0" destOrd="0" presId="urn:microsoft.com/office/officeart/2005/8/layout/list1"/>
    <dgm:cxn modelId="{54B7D8E9-C243-4069-86BD-90948D05442F}" srcId="{859AC5FC-8A64-4A0F-8FC6-EC49FE959EC6}" destId="{B8AF84AB-4BAA-4D59-8B53-4C4835662635}" srcOrd="2" destOrd="0" parTransId="{56E4D006-9317-4E2F-A168-121405B68B3F}" sibTransId="{19FB9C7F-2FE9-4A73-8E9F-A6F2D4CF8030}"/>
    <dgm:cxn modelId="{D62FAEEE-942C-4D06-A19A-156A1D10E7CD}" type="presOf" srcId="{67A3B7D4-124E-4DBE-8035-8630716E87D3}" destId="{2C7E0110-EFC4-4D69-87AE-25C6686309BD}" srcOrd="0" destOrd="0" presId="urn:microsoft.com/office/officeart/2005/8/layout/list1"/>
    <dgm:cxn modelId="{9C7C60FD-692C-4D91-86B6-419331A5DB1D}" srcId="{859AC5FC-8A64-4A0F-8FC6-EC49FE959EC6}" destId="{67A3B7D4-124E-4DBE-8035-8630716E87D3}" srcOrd="0" destOrd="0" parTransId="{65E59923-05C8-4AEB-9811-82F94EA0CC42}" sibTransId="{96B40B0C-E15F-4237-BF3B-9C82D1CC646B}"/>
    <dgm:cxn modelId="{4B1784DC-7112-43E4-865F-7C7D46C16013}" type="presParOf" srcId="{80AC04FD-1A2C-4AF3-A714-930700EEBDA6}" destId="{D7B172A5-2757-4E61-8594-6F8D6B3E6E73}" srcOrd="0" destOrd="0" presId="urn:microsoft.com/office/officeart/2005/8/layout/list1"/>
    <dgm:cxn modelId="{CD2BD43A-88D1-4C04-8307-7535BA506577}" type="presParOf" srcId="{D7B172A5-2757-4E61-8594-6F8D6B3E6E73}" destId="{2C7E0110-EFC4-4D69-87AE-25C6686309BD}" srcOrd="0" destOrd="0" presId="urn:microsoft.com/office/officeart/2005/8/layout/list1"/>
    <dgm:cxn modelId="{635DEE52-CE81-47F0-9EC5-D34DA0353DB6}" type="presParOf" srcId="{D7B172A5-2757-4E61-8594-6F8D6B3E6E73}" destId="{8493F17B-A0BD-4EB8-9E8A-D64A2187462C}" srcOrd="1" destOrd="0" presId="urn:microsoft.com/office/officeart/2005/8/layout/list1"/>
    <dgm:cxn modelId="{58630F5F-4347-43FA-B7D1-DB8CBAD498E0}" type="presParOf" srcId="{80AC04FD-1A2C-4AF3-A714-930700EEBDA6}" destId="{278A5704-EBC0-43AF-B01D-8B1AECD99845}" srcOrd="1" destOrd="0" presId="urn:microsoft.com/office/officeart/2005/8/layout/list1"/>
    <dgm:cxn modelId="{672049A0-0BB5-4E34-BDE6-588C1445F26E}" type="presParOf" srcId="{80AC04FD-1A2C-4AF3-A714-930700EEBDA6}" destId="{6697E461-F304-4EE1-83D9-D9A0ECA0FB47}" srcOrd="2" destOrd="0" presId="urn:microsoft.com/office/officeart/2005/8/layout/list1"/>
    <dgm:cxn modelId="{76EFB8CC-EC75-43F4-A937-22EECDF54095}" type="presParOf" srcId="{80AC04FD-1A2C-4AF3-A714-930700EEBDA6}" destId="{1B8BCCE4-3C68-406D-998E-EB35E6737F83}" srcOrd="3" destOrd="0" presId="urn:microsoft.com/office/officeart/2005/8/layout/list1"/>
    <dgm:cxn modelId="{FCD0D74A-9AD2-4608-91C5-D133CB43DFC0}" type="presParOf" srcId="{80AC04FD-1A2C-4AF3-A714-930700EEBDA6}" destId="{751DC0CA-CE2C-4CCA-BD59-46F165636CA3}" srcOrd="4" destOrd="0" presId="urn:microsoft.com/office/officeart/2005/8/layout/list1"/>
    <dgm:cxn modelId="{65F0DCB5-BC9C-4DED-AEF1-0506713FCA9E}" type="presParOf" srcId="{751DC0CA-CE2C-4CCA-BD59-46F165636CA3}" destId="{39DF9BC2-AF01-4CB9-9471-75F1A765FF48}" srcOrd="0" destOrd="0" presId="urn:microsoft.com/office/officeart/2005/8/layout/list1"/>
    <dgm:cxn modelId="{C1E2DD22-B4A3-4DD3-80B8-4F29D0AE882E}" type="presParOf" srcId="{751DC0CA-CE2C-4CCA-BD59-46F165636CA3}" destId="{9D7DFCD2-7A8D-4CEB-9648-533FC2432E72}" srcOrd="1" destOrd="0" presId="urn:microsoft.com/office/officeart/2005/8/layout/list1"/>
    <dgm:cxn modelId="{093D7444-9602-4C36-A289-D134D782AD0E}" type="presParOf" srcId="{80AC04FD-1A2C-4AF3-A714-930700EEBDA6}" destId="{1FFC88BB-8F54-4767-9927-40006CD4FF14}" srcOrd="5" destOrd="0" presId="urn:microsoft.com/office/officeart/2005/8/layout/list1"/>
    <dgm:cxn modelId="{9F14DE32-822E-48CA-9E68-970D7C3C501E}" type="presParOf" srcId="{80AC04FD-1A2C-4AF3-A714-930700EEBDA6}" destId="{029FC1C8-26FF-42CF-BB23-7A4D4469810D}" srcOrd="6" destOrd="0" presId="urn:microsoft.com/office/officeart/2005/8/layout/list1"/>
    <dgm:cxn modelId="{83E66B8D-088C-4741-8FB3-2A710293CF9B}" type="presParOf" srcId="{80AC04FD-1A2C-4AF3-A714-930700EEBDA6}" destId="{92B69CC4-22EF-488D-829E-0FA85DF6B7DE}" srcOrd="7" destOrd="0" presId="urn:microsoft.com/office/officeart/2005/8/layout/list1"/>
    <dgm:cxn modelId="{582613EC-8331-4539-9E67-0F4B2EBE1438}" type="presParOf" srcId="{80AC04FD-1A2C-4AF3-A714-930700EEBDA6}" destId="{979B4FD9-0E1E-42FA-9019-894EE8C24119}" srcOrd="8" destOrd="0" presId="urn:microsoft.com/office/officeart/2005/8/layout/list1"/>
    <dgm:cxn modelId="{232E49AD-E871-4094-9D27-09B3A7C5E0C4}" type="presParOf" srcId="{979B4FD9-0E1E-42FA-9019-894EE8C24119}" destId="{2671F367-DD56-4FF0-9767-F317FACDA015}" srcOrd="0" destOrd="0" presId="urn:microsoft.com/office/officeart/2005/8/layout/list1"/>
    <dgm:cxn modelId="{6A4294D5-9EF9-40AB-9D9A-1F9466D9058D}" type="presParOf" srcId="{979B4FD9-0E1E-42FA-9019-894EE8C24119}" destId="{FF078AAD-7F7A-4030-AF02-5CAA8DCAB4CA}" srcOrd="1" destOrd="0" presId="urn:microsoft.com/office/officeart/2005/8/layout/list1"/>
    <dgm:cxn modelId="{312C2FFF-8918-41F1-BDE2-8CE66E8172E5}" type="presParOf" srcId="{80AC04FD-1A2C-4AF3-A714-930700EEBDA6}" destId="{D32F5B81-64A7-404D-ABE1-49A0F8FD858F}" srcOrd="9" destOrd="0" presId="urn:microsoft.com/office/officeart/2005/8/layout/list1"/>
    <dgm:cxn modelId="{2DC35029-1FB4-4F6B-949D-750BF2456529}" type="presParOf" srcId="{80AC04FD-1A2C-4AF3-A714-930700EEBDA6}" destId="{C69DA744-1682-4BFC-993C-79E817587FEB}" srcOrd="10" destOrd="0" presId="urn:microsoft.com/office/officeart/2005/8/layout/list1"/>
    <dgm:cxn modelId="{1FC1302E-DD84-49DE-8D22-15F014830E4C}" type="presParOf" srcId="{80AC04FD-1A2C-4AF3-A714-930700EEBDA6}" destId="{B927966B-A3A0-46A9-B8DE-0C5A18626989}" srcOrd="11" destOrd="0" presId="urn:microsoft.com/office/officeart/2005/8/layout/list1"/>
    <dgm:cxn modelId="{8741369F-7F67-4230-96F6-9B5E7A23AFA7}" type="presParOf" srcId="{80AC04FD-1A2C-4AF3-A714-930700EEBDA6}" destId="{7C45FEFA-BFE1-43E7-90BF-60BC08010DD4}" srcOrd="12" destOrd="0" presId="urn:microsoft.com/office/officeart/2005/8/layout/list1"/>
    <dgm:cxn modelId="{9AC1D174-F6A2-485D-9C87-367C6AFF83EF}" type="presParOf" srcId="{7C45FEFA-BFE1-43E7-90BF-60BC08010DD4}" destId="{F24F3DB2-416E-41B3-8125-3126D4A66754}" srcOrd="0" destOrd="0" presId="urn:microsoft.com/office/officeart/2005/8/layout/list1"/>
    <dgm:cxn modelId="{8D88919C-17F9-426E-8C02-571A8FD59FA4}" type="presParOf" srcId="{7C45FEFA-BFE1-43E7-90BF-60BC08010DD4}" destId="{3E28FC83-82FE-46C5-99DE-F7757D681DEF}" srcOrd="1" destOrd="0" presId="urn:microsoft.com/office/officeart/2005/8/layout/list1"/>
    <dgm:cxn modelId="{9CD45F30-49C6-43FD-A00A-1E37562ED7F3}" type="presParOf" srcId="{80AC04FD-1A2C-4AF3-A714-930700EEBDA6}" destId="{838C0D6A-F28D-4256-8A13-3DD308D6F7F3}" srcOrd="13" destOrd="0" presId="urn:microsoft.com/office/officeart/2005/8/layout/list1"/>
    <dgm:cxn modelId="{E3409AB1-A920-49E8-BED4-A1C3FB6429B3}" type="presParOf" srcId="{80AC04FD-1A2C-4AF3-A714-930700EEBDA6}" destId="{C70DCA82-0B5C-4701-87A4-A0545594DFAD}" srcOrd="14" destOrd="0" presId="urn:microsoft.com/office/officeart/2005/8/layout/list1"/>
    <dgm:cxn modelId="{45EEAFE0-2355-4ED2-893E-C2AA0044EBB6}" type="presParOf" srcId="{80AC04FD-1A2C-4AF3-A714-930700EEBDA6}" destId="{C4270363-3862-41C9-921C-026976D6135A}" srcOrd="15" destOrd="0" presId="urn:microsoft.com/office/officeart/2005/8/layout/list1"/>
    <dgm:cxn modelId="{90F6C40A-A3A0-4512-BC66-EDA3D68C1419}" type="presParOf" srcId="{80AC04FD-1A2C-4AF3-A714-930700EEBDA6}" destId="{72761465-C033-4838-8E2C-8657AE6B48F3}" srcOrd="16" destOrd="0" presId="urn:microsoft.com/office/officeart/2005/8/layout/list1"/>
    <dgm:cxn modelId="{E13DDDB5-1133-4689-A2B7-36C9AD1DAD5B}" type="presParOf" srcId="{72761465-C033-4838-8E2C-8657AE6B48F3}" destId="{2C6A7270-3094-40AF-AC8E-938E64813FD2}" srcOrd="0" destOrd="0" presId="urn:microsoft.com/office/officeart/2005/8/layout/list1"/>
    <dgm:cxn modelId="{9EA54C92-BEB4-4819-BD3B-D8ADC22A785A}" type="presParOf" srcId="{72761465-C033-4838-8E2C-8657AE6B48F3}" destId="{21EC7339-0194-49DF-8152-2F0C198D44A9}" srcOrd="1" destOrd="0" presId="urn:microsoft.com/office/officeart/2005/8/layout/list1"/>
    <dgm:cxn modelId="{89C8351D-A438-49BD-9420-474ECBC3052E}" type="presParOf" srcId="{80AC04FD-1A2C-4AF3-A714-930700EEBDA6}" destId="{D965B546-BD89-4EE2-B554-D5C1F9D76E51}" srcOrd="17" destOrd="0" presId="urn:microsoft.com/office/officeart/2005/8/layout/list1"/>
    <dgm:cxn modelId="{2BCB4490-F6BC-4B9D-AB1A-F208F48CBFF9}" type="presParOf" srcId="{80AC04FD-1A2C-4AF3-A714-930700EEBDA6}" destId="{EA9DF3CC-FA3A-4F68-BAB7-3F75C3DC5BB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97E461-F304-4EE1-83D9-D9A0ECA0FB47}">
      <dsp:nvSpPr>
        <dsp:cNvPr id="0" name=""/>
        <dsp:cNvSpPr/>
      </dsp:nvSpPr>
      <dsp:spPr>
        <a:xfrm>
          <a:off x="0" y="267000"/>
          <a:ext cx="7959165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493F17B-A0BD-4EB8-9E8A-D64A2187462C}">
      <dsp:nvSpPr>
        <dsp:cNvPr id="0" name=""/>
        <dsp:cNvSpPr/>
      </dsp:nvSpPr>
      <dsp:spPr>
        <a:xfrm>
          <a:off x="397958" y="60360"/>
          <a:ext cx="557141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0586" tIns="0" rIns="21058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Introdução</a:t>
          </a:r>
        </a:p>
      </dsp:txBody>
      <dsp:txXfrm>
        <a:off x="418133" y="80535"/>
        <a:ext cx="5531065" cy="372930"/>
      </dsp:txXfrm>
    </dsp:sp>
    <dsp:sp modelId="{029FC1C8-26FF-42CF-BB23-7A4D4469810D}">
      <dsp:nvSpPr>
        <dsp:cNvPr id="0" name=""/>
        <dsp:cNvSpPr/>
      </dsp:nvSpPr>
      <dsp:spPr>
        <a:xfrm>
          <a:off x="0" y="902040"/>
          <a:ext cx="7959165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7DFCD2-7A8D-4CEB-9648-533FC2432E72}">
      <dsp:nvSpPr>
        <dsp:cNvPr id="0" name=""/>
        <dsp:cNvSpPr/>
      </dsp:nvSpPr>
      <dsp:spPr>
        <a:xfrm>
          <a:off x="397958" y="695400"/>
          <a:ext cx="557141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0586" tIns="0" rIns="21058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Proteção Internacional os Refugiados</a:t>
          </a:r>
        </a:p>
      </dsp:txBody>
      <dsp:txXfrm>
        <a:off x="418133" y="715575"/>
        <a:ext cx="5531065" cy="372930"/>
      </dsp:txXfrm>
    </dsp:sp>
    <dsp:sp modelId="{C69DA744-1682-4BFC-993C-79E817587FEB}">
      <dsp:nvSpPr>
        <dsp:cNvPr id="0" name=""/>
        <dsp:cNvSpPr/>
      </dsp:nvSpPr>
      <dsp:spPr>
        <a:xfrm>
          <a:off x="0" y="1537080"/>
          <a:ext cx="7959165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078AAD-7F7A-4030-AF02-5CAA8DCAB4CA}">
      <dsp:nvSpPr>
        <dsp:cNvPr id="0" name=""/>
        <dsp:cNvSpPr/>
      </dsp:nvSpPr>
      <dsp:spPr>
        <a:xfrm>
          <a:off x="397958" y="1330440"/>
          <a:ext cx="557141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0586" tIns="0" rIns="21058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As migrações forçadas e os refugiados ambientais</a:t>
          </a:r>
        </a:p>
      </dsp:txBody>
      <dsp:txXfrm>
        <a:off x="418133" y="1350615"/>
        <a:ext cx="5531065" cy="372930"/>
      </dsp:txXfrm>
    </dsp:sp>
    <dsp:sp modelId="{C70DCA82-0B5C-4701-87A4-A0545594DFAD}">
      <dsp:nvSpPr>
        <dsp:cNvPr id="0" name=""/>
        <dsp:cNvSpPr/>
      </dsp:nvSpPr>
      <dsp:spPr>
        <a:xfrm>
          <a:off x="0" y="2172120"/>
          <a:ext cx="7959165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E28FC83-82FE-46C5-99DE-F7757D681DEF}">
      <dsp:nvSpPr>
        <dsp:cNvPr id="0" name=""/>
        <dsp:cNvSpPr/>
      </dsp:nvSpPr>
      <dsp:spPr>
        <a:xfrm>
          <a:off x="397958" y="1965480"/>
          <a:ext cx="557141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0586" tIns="0" rIns="21058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União Europeia e os refugiados ambientais</a:t>
          </a:r>
        </a:p>
      </dsp:txBody>
      <dsp:txXfrm>
        <a:off x="418133" y="1985655"/>
        <a:ext cx="5531065" cy="372930"/>
      </dsp:txXfrm>
    </dsp:sp>
    <dsp:sp modelId="{EA9DF3CC-FA3A-4F68-BAB7-3F75C3DC5BB5}">
      <dsp:nvSpPr>
        <dsp:cNvPr id="0" name=""/>
        <dsp:cNvSpPr/>
      </dsp:nvSpPr>
      <dsp:spPr>
        <a:xfrm>
          <a:off x="0" y="2807160"/>
          <a:ext cx="7959165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EC7339-0194-49DF-8152-2F0C198D44A9}">
      <dsp:nvSpPr>
        <dsp:cNvPr id="0" name=""/>
        <dsp:cNvSpPr/>
      </dsp:nvSpPr>
      <dsp:spPr>
        <a:xfrm>
          <a:off x="397958" y="2600520"/>
          <a:ext cx="557141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0586" tIns="0" rIns="21058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Conclusão</a:t>
          </a:r>
        </a:p>
      </dsp:txBody>
      <dsp:txXfrm>
        <a:off x="418133" y="2620695"/>
        <a:ext cx="5531065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51A50702-3C68-4B14-B819-72B57D27F9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F0F4880-E690-44D0-8356-A9E7BDBAB0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B53DF0F-BB15-42AC-86F4-29A2381EF321}" type="datetime1">
              <a:rPr lang="pt-BR" smtClean="0"/>
              <a:t>08/02/2024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6B4ACF6-39FD-4B08-A7D5-5BFDC37B46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AF7C9FD2-2C57-4DE7-8EA4-86DEE80B98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0AC623C-86E0-4A85-83FB-F4A716956FD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9555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2B985-77A3-4B32-955D-2A7A59E4E371}" type="datetime1">
              <a:rPr lang="pt-BR" smtClean="0"/>
              <a:pPr/>
              <a:t>08/02/2024</a:t>
            </a:fld>
            <a:endParaRPr lang="pt-BR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/>
          </a:p>
        </p:txBody>
      </p:sp>
      <p:sp>
        <p:nvSpPr>
          <p:cNvPr id="5" name="Espaço Reservado para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37D7554-D10C-4E29-B8E6-BB7111FA614F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517347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37D7554-D10C-4E29-B8E6-BB7111FA614F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9089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37D7554-D10C-4E29-B8E6-BB7111FA614F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1908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37D7554-D10C-4E29-B8E6-BB7111FA614F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0116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37D7554-D10C-4E29-B8E6-BB7111FA614F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9782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37D7554-D10C-4E29-B8E6-BB7111FA614F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417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065C9C5B-BBA9-42AB-806E-92FC22E19CBA}"/>
              </a:ext>
            </a:extLst>
          </p:cNvPr>
          <p:cNvSpPr/>
          <p:nvPr userDrawn="1"/>
        </p:nvSpPr>
        <p:spPr>
          <a:xfrm>
            <a:off x="-1" y="0"/>
            <a:ext cx="903746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AF30CF48-DD5D-4C81-BA7E-470DCBA61E6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76500" y="622103"/>
            <a:ext cx="9715500" cy="3720928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E7E08E4E-686B-490D-8EA1-DDC9F1BC7C24}"/>
              </a:ext>
            </a:extLst>
          </p:cNvPr>
          <p:cNvCxnSpPr>
            <a:cxnSpLocks/>
          </p:cNvCxnSpPr>
          <p:nvPr userDrawn="1"/>
        </p:nvCxnSpPr>
        <p:spPr>
          <a:xfrm>
            <a:off x="739466" y="0"/>
            <a:ext cx="0" cy="6187736"/>
          </a:xfrm>
          <a:prstGeom prst="line">
            <a:avLst/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ço Reservado para Texto 12">
            <a:extLst>
              <a:ext uri="{FF2B5EF4-FFF2-40B4-BE49-F238E27FC236}">
                <a16:creationId xmlns:a16="http://schemas.microsoft.com/office/drawing/2014/main" id="{C78B2B3F-3573-4632-872A-ADB36AF412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59337" y="5779363"/>
            <a:ext cx="2459114" cy="685430"/>
          </a:xfrm>
          <a:prstGeom prst="rect">
            <a:avLst/>
          </a:prstGeom>
        </p:spPr>
        <p:txBody>
          <a:bodyPr rtlCol="0" anchor="ctr"/>
          <a:lstStyle>
            <a:lvl1pPr marL="0" indent="0" algn="r">
              <a:lnSpc>
                <a:spcPct val="80000"/>
              </a:lnSpc>
              <a:spcBef>
                <a:spcPts val="0"/>
              </a:spcBef>
              <a:buNone/>
              <a:defRPr sz="1800" spc="100" baseline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um nome</a:t>
            </a:r>
          </a:p>
        </p:txBody>
      </p:sp>
      <p:sp>
        <p:nvSpPr>
          <p:cNvPr id="12" name="Espaço Reservado para Texto 12">
            <a:extLst>
              <a:ext uri="{FF2B5EF4-FFF2-40B4-BE49-F238E27FC236}">
                <a16:creationId xmlns:a16="http://schemas.microsoft.com/office/drawing/2014/main" id="{6FF5EE2F-D68A-4C3C-A342-4C0CE6CE20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299663" y="5791178"/>
            <a:ext cx="2459114" cy="685429"/>
          </a:xfrm>
          <a:prstGeom prst="rect">
            <a:avLst/>
          </a:prstGeom>
        </p:spPr>
        <p:txBody>
          <a:bodyPr rtlCol="0" anchor="ctr"/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600" cap="all" spc="10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data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52DB723-8435-4F35-BF55-AFB7DC8FD4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5205" y="4965134"/>
            <a:ext cx="4333088" cy="1596004"/>
          </a:xfrm>
          <a:prstGeom prst="rect">
            <a:avLst/>
          </a:prstGeom>
        </p:spPr>
        <p:txBody>
          <a:bodyPr rtlCol="0" anchor="ctr"/>
          <a:lstStyle>
            <a:lvl1pPr>
              <a:lnSpc>
                <a:spcPct val="80000"/>
              </a:lnSpc>
              <a:defRPr sz="5000" spc="100" baseline="0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adicionar um título</a:t>
            </a:r>
          </a:p>
        </p:txBody>
      </p:sp>
    </p:spTree>
    <p:extLst>
      <p:ext uri="{BB962C8B-B14F-4D97-AF65-F5344CB8AC3E}">
        <p14:creationId xmlns:p14="http://schemas.microsoft.com/office/powerpoint/2010/main" val="216758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ndo a Contoso com a concorrên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Imagem 10">
            <a:extLst>
              <a:ext uri="{FF2B5EF4-FFF2-40B4-BE49-F238E27FC236}">
                <a16:creationId xmlns:a16="http://schemas.microsoft.com/office/drawing/2014/main" id="{995D6E1F-61DD-45C8-BD0F-87774F3858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A3F1E30-78A1-4D04-868B-2FF65A0CD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 noProof="0"/>
              <a:t>05/08/20XX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0A92EE5A-2D26-4A38-BF97-6266BFC42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8D65601-5AE2-46FC-B138-694DDD2B510D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Conteúdo 15">
            <a:extLst>
              <a:ext uri="{FF2B5EF4-FFF2-40B4-BE49-F238E27FC236}">
                <a16:creationId xmlns:a16="http://schemas.microsoft.com/office/drawing/2014/main" id="{716CE84D-B2FA-4712-9112-9A6349EE051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008686" y="2921932"/>
            <a:ext cx="4114800" cy="126881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3" name="Espaço Reservado para Conteúdo 15">
            <a:extLst>
              <a:ext uri="{FF2B5EF4-FFF2-40B4-BE49-F238E27FC236}">
                <a16:creationId xmlns:a16="http://schemas.microsoft.com/office/drawing/2014/main" id="{5EB29FAF-F8EE-4156-8E07-E14DFBABA09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008686" y="4327267"/>
            <a:ext cx="4114800" cy="126881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FC5BC42-EC33-40D4-8189-69F1D23ADE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8686" y="1516597"/>
            <a:ext cx="3980182" cy="1268810"/>
          </a:xfrm>
          <a:prstGeom prst="rect">
            <a:avLst/>
          </a:prstGeom>
        </p:spPr>
        <p:txBody>
          <a:bodyPr rtlCol="0" anchor="ctr"/>
          <a:lstStyle>
            <a:lvl1pPr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998323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ór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 noProof="0"/>
              <a:t>05/08/20XX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1ADF53-2713-40AC-9CC8-AA83770C9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1BD08A84-ADB1-42C6-A7B1-E5C5A728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8D65601-5AE2-46FC-B138-694DDD2B510D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5" name="Espaço Reservado para Texto 14">
            <a:extLst>
              <a:ext uri="{FF2B5EF4-FFF2-40B4-BE49-F238E27FC236}">
                <a16:creationId xmlns:a16="http://schemas.microsoft.com/office/drawing/2014/main" id="{09C0924B-E154-4A9E-830A-0CED0F96BA6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712346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6" name="Espaço Reservado para Texto 14">
            <a:extLst>
              <a:ext uri="{FF2B5EF4-FFF2-40B4-BE49-F238E27FC236}">
                <a16:creationId xmlns:a16="http://schemas.microsoft.com/office/drawing/2014/main" id="{09FC371A-791E-4A18-A05F-62DAAB144FE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501761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7" name="Espaço Reservado para Texto 14">
            <a:extLst>
              <a:ext uri="{FF2B5EF4-FFF2-40B4-BE49-F238E27FC236}">
                <a16:creationId xmlns:a16="http://schemas.microsoft.com/office/drawing/2014/main" id="{7370EA53-C218-4777-8992-DFE61FD94A5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176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8" name="Espaço Reservado para Texto 14">
            <a:extLst>
              <a:ext uri="{FF2B5EF4-FFF2-40B4-BE49-F238E27FC236}">
                <a16:creationId xmlns:a16="http://schemas.microsoft.com/office/drawing/2014/main" id="{52263598-CA5C-4D32-8005-69A3003C53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80591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9" name="Espaço Reservado para Texto 14">
            <a:extLst>
              <a:ext uri="{FF2B5EF4-FFF2-40B4-BE49-F238E27FC236}">
                <a16:creationId xmlns:a16="http://schemas.microsoft.com/office/drawing/2014/main" id="{04255F76-4757-4D5C-80D7-A3307CEBC13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10807" y="3093970"/>
            <a:ext cx="61531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0" name="Espaço Reservado para Texto 14">
            <a:extLst>
              <a:ext uri="{FF2B5EF4-FFF2-40B4-BE49-F238E27FC236}">
                <a16:creationId xmlns:a16="http://schemas.microsoft.com/office/drawing/2014/main" id="{6948AE7E-55CC-4F22-9239-099E8E8EF21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59421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1" name="Espaço Reservado para Texto 14">
            <a:extLst>
              <a:ext uri="{FF2B5EF4-FFF2-40B4-BE49-F238E27FC236}">
                <a16:creationId xmlns:a16="http://schemas.microsoft.com/office/drawing/2014/main" id="{D91E6446-232F-4870-8335-C708DDB3E7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48836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2" name="Espaço Reservado para Texto 14">
            <a:extLst>
              <a:ext uri="{FF2B5EF4-FFF2-40B4-BE49-F238E27FC236}">
                <a16:creationId xmlns:a16="http://schemas.microsoft.com/office/drawing/2014/main" id="{6A3A8254-B2DC-4C36-8E81-397E7CB3EC0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38251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3" name="Espaço Reservado para Texto 14">
            <a:extLst>
              <a:ext uri="{FF2B5EF4-FFF2-40B4-BE49-F238E27FC236}">
                <a16:creationId xmlns:a16="http://schemas.microsoft.com/office/drawing/2014/main" id="{048C7215-4A75-4BF9-96EC-BEA9AA1239C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27666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4" name="Espaço Reservado para Texto 14">
            <a:extLst>
              <a:ext uri="{FF2B5EF4-FFF2-40B4-BE49-F238E27FC236}">
                <a16:creationId xmlns:a16="http://schemas.microsoft.com/office/drawing/2014/main" id="{C2FA34D0-4280-4201-9E40-5FE0D81D7DC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17081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5" name="Espaço Reservado para Texto 14">
            <a:extLst>
              <a:ext uri="{FF2B5EF4-FFF2-40B4-BE49-F238E27FC236}">
                <a16:creationId xmlns:a16="http://schemas.microsoft.com/office/drawing/2014/main" id="{BD0D6DFA-0AE8-42A3-ADA8-785B98B99E4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06496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6" name="Espaço Reservado para Texto 14">
            <a:extLst>
              <a:ext uri="{FF2B5EF4-FFF2-40B4-BE49-F238E27FC236}">
                <a16:creationId xmlns:a16="http://schemas.microsoft.com/office/drawing/2014/main" id="{7E475D18-842D-4508-9049-99A36DA3895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395907" y="30939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7" name="Espaço Reservado para Texto 14">
            <a:extLst>
              <a:ext uri="{FF2B5EF4-FFF2-40B4-BE49-F238E27FC236}">
                <a16:creationId xmlns:a16="http://schemas.microsoft.com/office/drawing/2014/main" id="{F7A2B249-C1B4-4F5F-9C74-B3763CCFC8D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12346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8" name="Espaço Reservado para Texto 14">
            <a:extLst>
              <a:ext uri="{FF2B5EF4-FFF2-40B4-BE49-F238E27FC236}">
                <a16:creationId xmlns:a16="http://schemas.microsoft.com/office/drawing/2014/main" id="{64240E02-7397-4BFB-923B-4E4A96C7C81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01761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9" name="Espaço Reservado para Texto 14">
            <a:extLst>
              <a:ext uri="{FF2B5EF4-FFF2-40B4-BE49-F238E27FC236}">
                <a16:creationId xmlns:a16="http://schemas.microsoft.com/office/drawing/2014/main" id="{41400094-84D6-4303-BA4B-0E0D1FF018E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91176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0" name="Espaço Reservado para Texto 14">
            <a:extLst>
              <a:ext uri="{FF2B5EF4-FFF2-40B4-BE49-F238E27FC236}">
                <a16:creationId xmlns:a16="http://schemas.microsoft.com/office/drawing/2014/main" id="{AAF6E8A4-DDDD-49A1-B1C9-3574B58A83D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080591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1" name="Espaço Reservado para Texto 14">
            <a:extLst>
              <a:ext uri="{FF2B5EF4-FFF2-40B4-BE49-F238E27FC236}">
                <a16:creationId xmlns:a16="http://schemas.microsoft.com/office/drawing/2014/main" id="{D9AB8D6A-C296-4468-9A7D-7F46B3642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810807" y="4795797"/>
            <a:ext cx="61531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2" name="Espaço Reservado para Texto 14">
            <a:extLst>
              <a:ext uri="{FF2B5EF4-FFF2-40B4-BE49-F238E27FC236}">
                <a16:creationId xmlns:a16="http://schemas.microsoft.com/office/drawing/2014/main" id="{D17C8109-2F1A-4248-BE14-FE5D4AE1E35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659421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3" name="Espaço Reservado para Texto 14">
            <a:extLst>
              <a:ext uri="{FF2B5EF4-FFF2-40B4-BE49-F238E27FC236}">
                <a16:creationId xmlns:a16="http://schemas.microsoft.com/office/drawing/2014/main" id="{5735C006-B8AC-427F-A337-4F607EB5431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48836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4" name="Espaço Reservado para Texto 14">
            <a:extLst>
              <a:ext uri="{FF2B5EF4-FFF2-40B4-BE49-F238E27FC236}">
                <a16:creationId xmlns:a16="http://schemas.microsoft.com/office/drawing/2014/main" id="{B62C7805-F615-4B77-89DD-63F1F946E78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238251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5" name="Espaço Reservado para Texto 14">
            <a:extLst>
              <a:ext uri="{FF2B5EF4-FFF2-40B4-BE49-F238E27FC236}">
                <a16:creationId xmlns:a16="http://schemas.microsoft.com/office/drawing/2014/main" id="{7B0BABA0-0326-410E-AECF-0D41365DD47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027666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6" name="Espaço Reservado para Texto 14">
            <a:extLst>
              <a:ext uri="{FF2B5EF4-FFF2-40B4-BE49-F238E27FC236}">
                <a16:creationId xmlns:a16="http://schemas.microsoft.com/office/drawing/2014/main" id="{9E4FCBEC-4348-4D10-B139-FD526C86B17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817081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7" name="Espaço Reservado para Texto 14">
            <a:extLst>
              <a:ext uri="{FF2B5EF4-FFF2-40B4-BE49-F238E27FC236}">
                <a16:creationId xmlns:a16="http://schemas.microsoft.com/office/drawing/2014/main" id="{DA4FA8D2-F1E5-4A88-855F-84D521DB704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606496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8" name="Espaço Reservado para Texto 14">
            <a:extLst>
              <a:ext uri="{FF2B5EF4-FFF2-40B4-BE49-F238E27FC236}">
                <a16:creationId xmlns:a16="http://schemas.microsoft.com/office/drawing/2014/main" id="{7E27FFDC-7B67-4C2F-8712-C7961E6E9A9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395907" y="47957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51" name="Espaço Reservado para Texto 14">
            <a:extLst>
              <a:ext uri="{FF2B5EF4-FFF2-40B4-BE49-F238E27FC236}">
                <a16:creationId xmlns:a16="http://schemas.microsoft.com/office/drawing/2014/main" id="{B098AA04-538E-4D0B-BC5E-3C79B451D15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96804" y="2672211"/>
            <a:ext cx="1021001" cy="501726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20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pt-BR" noProof="0"/>
              <a:t>Adicionar ano</a:t>
            </a:r>
          </a:p>
        </p:txBody>
      </p:sp>
      <p:sp>
        <p:nvSpPr>
          <p:cNvPr id="52" name="Espaço Reservado para Texto 14">
            <a:extLst>
              <a:ext uri="{FF2B5EF4-FFF2-40B4-BE49-F238E27FC236}">
                <a16:creationId xmlns:a16="http://schemas.microsoft.com/office/drawing/2014/main" id="{80992CBE-A6F0-4FF1-8F4F-84B050480AD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96804" y="4361409"/>
            <a:ext cx="1021001" cy="501726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20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pt-BR" noProof="0"/>
              <a:t>Adicionar ano</a:t>
            </a:r>
          </a:p>
        </p:txBody>
      </p:sp>
      <p:sp>
        <p:nvSpPr>
          <p:cNvPr id="53" name="Espaço Reservado para Texto 14">
            <a:extLst>
              <a:ext uri="{FF2B5EF4-FFF2-40B4-BE49-F238E27FC236}">
                <a16:creationId xmlns:a16="http://schemas.microsoft.com/office/drawing/2014/main" id="{738B60B3-540F-4900-A4BB-0B521A1F75C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029367" y="2067200"/>
            <a:ext cx="1440088" cy="469597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54" name="Espaço Reservado para Texto 14">
            <a:extLst>
              <a:ext uri="{FF2B5EF4-FFF2-40B4-BE49-F238E27FC236}">
                <a16:creationId xmlns:a16="http://schemas.microsoft.com/office/drawing/2014/main" id="{FD7D7797-7938-4D6E-B5A4-21536E2021E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397612" y="2067200"/>
            <a:ext cx="1440088" cy="469597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55" name="Espaço Reservado para Texto 14">
            <a:extLst>
              <a:ext uri="{FF2B5EF4-FFF2-40B4-BE49-F238E27FC236}">
                <a16:creationId xmlns:a16="http://schemas.microsoft.com/office/drawing/2014/main" id="{F7B339B7-1A20-4B38-8EAE-3C98E757DA3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344687" y="2067200"/>
            <a:ext cx="1440088" cy="469597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56" name="Espaço Reservado para Texto 14">
            <a:extLst>
              <a:ext uri="{FF2B5EF4-FFF2-40B4-BE49-F238E27FC236}">
                <a16:creationId xmlns:a16="http://schemas.microsoft.com/office/drawing/2014/main" id="{3D0B1401-F4EC-4750-A2AA-34CD72504AC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029367" y="3869787"/>
            <a:ext cx="1440088" cy="408780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57" name="Espaço Reservado para Texto 14">
            <a:extLst>
              <a:ext uri="{FF2B5EF4-FFF2-40B4-BE49-F238E27FC236}">
                <a16:creationId xmlns:a16="http://schemas.microsoft.com/office/drawing/2014/main" id="{25C7DA61-BA93-48EE-BB6E-9E5D96271AC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976442" y="3869787"/>
            <a:ext cx="1440088" cy="408780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cap="none" spc="10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58" name="Espaço Reservado para Texto 14">
            <a:extLst>
              <a:ext uri="{FF2B5EF4-FFF2-40B4-BE49-F238E27FC236}">
                <a16:creationId xmlns:a16="http://schemas.microsoft.com/office/drawing/2014/main" id="{6B7F232D-8C58-4A29-8A95-52E6B74C053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923517" y="3869787"/>
            <a:ext cx="1440088" cy="408780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cxnSp>
        <p:nvCxnSpPr>
          <p:cNvPr id="102" name="Conector Reto 101">
            <a:extLst>
              <a:ext uri="{FF2B5EF4-FFF2-40B4-BE49-F238E27FC236}">
                <a16:creationId xmlns:a16="http://schemas.microsoft.com/office/drawing/2014/main" id="{F2334811-4848-4246-ACD8-273541203B2A}"/>
              </a:ext>
            </a:extLst>
          </p:cNvPr>
          <p:cNvCxnSpPr>
            <a:cxnSpLocks/>
          </p:cNvCxnSpPr>
          <p:nvPr userDrawn="1"/>
        </p:nvCxnSpPr>
        <p:spPr>
          <a:xfrm>
            <a:off x="0" y="755452"/>
            <a:ext cx="9676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45E76D73-D506-4E6B-A789-AB87E732AD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10418" y="100579"/>
            <a:ext cx="1943381" cy="1268811"/>
          </a:xfrm>
          <a:prstGeom prst="rect">
            <a:avLst/>
          </a:prstGeom>
        </p:spPr>
        <p:txBody>
          <a:bodyPr rtlCol="0" anchor="ctr"/>
          <a:lstStyle>
            <a:lvl1pPr algn="r"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algn="r" rtl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927700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cipais Conclusões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10">
            <a:extLst>
              <a:ext uri="{FF2B5EF4-FFF2-40B4-BE49-F238E27FC236}">
                <a16:creationId xmlns:a16="http://schemas.microsoft.com/office/drawing/2014/main" id="{A3D8856B-7A24-4C55-9910-ED81BFA0A0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9" name="Espaço Reservado para Conteúdo 15">
            <a:extLst>
              <a:ext uri="{FF2B5EF4-FFF2-40B4-BE49-F238E27FC236}">
                <a16:creationId xmlns:a16="http://schemas.microsoft.com/office/drawing/2014/main" id="{3B3118EB-9968-4E6E-B2B6-A76765DCFA4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101509" y="2431279"/>
            <a:ext cx="4288971" cy="3055121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0" name="Espaço Reservado para Rodapé 4">
            <a:extLst>
              <a:ext uri="{FF2B5EF4-FFF2-40B4-BE49-F238E27FC236}">
                <a16:creationId xmlns:a16="http://schemas.microsoft.com/office/drawing/2014/main" id="{3ABAA64D-DEC0-453B-A9D7-7183AF0CE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 rtlCol="0"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11" name="Espaço Reservado para o Número do Slide 5">
            <a:extLst>
              <a:ext uri="{FF2B5EF4-FFF2-40B4-BE49-F238E27FC236}">
                <a16:creationId xmlns:a16="http://schemas.microsoft.com/office/drawing/2014/main" id="{F74F7F62-A2D6-471E-83D8-44BA2699C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 rtlCol="0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CF88F189-31A8-4BA7-80D9-4A40A4E2B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834820" y="-3976"/>
            <a:ext cx="0" cy="215934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14EE86B4-3F11-45CB-96F9-7D1AB761A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1506" y="1761891"/>
            <a:ext cx="4288971" cy="532862"/>
          </a:xfrm>
          <a:prstGeom prst="rect">
            <a:avLst/>
          </a:prstGeom>
        </p:spPr>
        <p:txBody>
          <a:bodyPr rtlCol="0" anchor="ctr"/>
          <a:lstStyle>
            <a:lvl1pPr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662730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cas para empre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10">
            <a:extLst>
              <a:ext uri="{FF2B5EF4-FFF2-40B4-BE49-F238E27FC236}">
                <a16:creationId xmlns:a16="http://schemas.microsoft.com/office/drawing/2014/main" id="{60ED5431-1075-4889-87EB-D79FFE50960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804630"/>
            <a:ext cx="12192000" cy="406224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1ADF53-2713-40AC-9CC8-AA83770C9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1BD08A84-ADB1-42C6-A7B1-E5C5A728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0" name="Espaço Reservado para Conteúdo 15">
            <a:extLst>
              <a:ext uri="{FF2B5EF4-FFF2-40B4-BE49-F238E27FC236}">
                <a16:creationId xmlns:a16="http://schemas.microsoft.com/office/drawing/2014/main" id="{E7CC669C-5E68-40A8-8F59-E044A32F4B3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109845" y="999340"/>
            <a:ext cx="5578870" cy="1408770"/>
          </a:xfrm>
          <a:prstGeom prst="rect">
            <a:avLst/>
          </a:prstGeom>
        </p:spPr>
        <p:txBody>
          <a:bodyPr rtlCol="0" anchor="ctr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93EEC13B-7926-4108-B0C5-F3A2A5AE69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1689250"/>
            <a:ext cx="160637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0C546480-8B8D-4EF8-8C6A-DFFAC2755A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71559" y="1352736"/>
            <a:ext cx="3037792" cy="657883"/>
          </a:xfrm>
          <a:prstGeom prst="rect">
            <a:avLst/>
          </a:prstGeom>
        </p:spPr>
        <p:txBody>
          <a:bodyPr rtlCol="0" anchor="ctr"/>
          <a:lstStyle>
            <a:lvl1pPr algn="l">
              <a:lnSpc>
                <a:spcPct val="100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327896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o de ação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415B931B-7725-4C86-A82C-07F42F447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97500" y="2009775"/>
            <a:ext cx="6794499" cy="28384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116D3891-B2BA-4AE6-AAA7-560547F4B5E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6311899" cy="6858000"/>
          </a:xfrm>
          <a:custGeom>
            <a:avLst/>
            <a:gdLst>
              <a:gd name="connsiteX0" fmla="*/ 0 w 6311899"/>
              <a:gd name="connsiteY0" fmla="*/ 0 h 6858000"/>
              <a:gd name="connsiteX1" fmla="*/ 6311899 w 6311899"/>
              <a:gd name="connsiteY1" fmla="*/ 0 h 6858000"/>
              <a:gd name="connsiteX2" fmla="*/ 6311899 w 6311899"/>
              <a:gd name="connsiteY2" fmla="*/ 2009775 h 6858000"/>
              <a:gd name="connsiteX3" fmla="*/ 5397499 w 6311899"/>
              <a:gd name="connsiteY3" fmla="*/ 2009775 h 6858000"/>
              <a:gd name="connsiteX4" fmla="*/ 5397499 w 6311899"/>
              <a:gd name="connsiteY4" fmla="*/ 4848225 h 6858000"/>
              <a:gd name="connsiteX5" fmla="*/ 6311899 w 6311899"/>
              <a:gd name="connsiteY5" fmla="*/ 4848225 h 6858000"/>
              <a:gd name="connsiteX6" fmla="*/ 6311899 w 6311899"/>
              <a:gd name="connsiteY6" fmla="*/ 6858000 h 6858000"/>
              <a:gd name="connsiteX7" fmla="*/ 0 w 631189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1899" h="6858000">
                <a:moveTo>
                  <a:pt x="0" y="0"/>
                </a:moveTo>
                <a:lnTo>
                  <a:pt x="6311899" y="0"/>
                </a:lnTo>
                <a:lnTo>
                  <a:pt x="6311899" y="2009775"/>
                </a:lnTo>
                <a:lnTo>
                  <a:pt x="5397499" y="2009775"/>
                </a:lnTo>
                <a:lnTo>
                  <a:pt x="5397499" y="4848225"/>
                </a:lnTo>
                <a:lnTo>
                  <a:pt x="6311899" y="4848225"/>
                </a:lnTo>
                <a:lnTo>
                  <a:pt x="63118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89831967-45C9-40AF-A955-56E9578BC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 rtlCol="0"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9" name="Espaço Reservado para o Número do Slide 5">
            <a:extLst>
              <a:ext uri="{FF2B5EF4-FFF2-40B4-BE49-F238E27FC236}">
                <a16:creationId xmlns:a16="http://schemas.microsoft.com/office/drawing/2014/main" id="{56167DEC-7546-44F6-AD64-E71C2FF1C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 rtlCol="0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1" name="Espaço Reservado para Conteúdo 15">
            <a:extLst>
              <a:ext uri="{FF2B5EF4-FFF2-40B4-BE49-F238E27FC236}">
                <a16:creationId xmlns:a16="http://schemas.microsoft.com/office/drawing/2014/main" id="{61241730-14B7-407E-9517-F4510520D03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1900" y="3282850"/>
            <a:ext cx="5350010" cy="1030734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055B60F-1D5E-4B0C-8354-2E7AA187F6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11898" y="2471206"/>
            <a:ext cx="5350010" cy="867398"/>
          </a:xfrm>
          <a:prstGeom prst="rect">
            <a:avLst/>
          </a:prstGeom>
        </p:spPr>
        <p:txBody>
          <a:bodyPr rtlCol="0" anchor="ctr"/>
          <a:lstStyle>
            <a:lvl1pPr>
              <a:lnSpc>
                <a:spcPct val="100000"/>
              </a:lnSpc>
              <a:defRPr lang="en-US" sz="2400" spc="100" baseline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291455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ig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Imagem 10">
            <a:extLst>
              <a:ext uri="{FF2B5EF4-FFF2-40B4-BE49-F238E27FC236}">
                <a16:creationId xmlns:a16="http://schemas.microsoft.com/office/drawing/2014/main" id="{9C6F1ED5-824E-4C14-8D5E-5A0A26C5421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1ADF53-2713-40AC-9CC8-AA83770C9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1BD08A84-ADB1-42C6-A7B1-E5C5A728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8D65601-5AE2-46FC-B138-694DDD2B510D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9" name="Espaço Reservado para Conteúdo 15">
            <a:extLst>
              <a:ext uri="{FF2B5EF4-FFF2-40B4-BE49-F238E27FC236}">
                <a16:creationId xmlns:a16="http://schemas.microsoft.com/office/drawing/2014/main" id="{9F762423-7F4E-4A21-8F09-05418F82F9D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078765" y="3267882"/>
            <a:ext cx="3193926" cy="2203224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22AE728-7030-4847-B87B-FDB4B86E03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78765" y="2371063"/>
            <a:ext cx="3193926" cy="999451"/>
          </a:xfrm>
          <a:prstGeom prst="rect">
            <a:avLst/>
          </a:prstGeom>
        </p:spPr>
        <p:txBody>
          <a:bodyPr rtlCol="0" anchor="ctr"/>
          <a:lstStyle>
            <a:lvl1pPr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901016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Imagem 9">
            <a:extLst>
              <a:ext uri="{FF2B5EF4-FFF2-40B4-BE49-F238E27FC236}">
                <a16:creationId xmlns:a16="http://schemas.microsoft.com/office/drawing/2014/main" id="{FF5ED5F1-A62B-4555-807E-91FAE1443CC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A9D60F5-07EA-4D8F-AAFA-0F48CB785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 noProof="0"/>
              <a:t>05/08/20XX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3ED4C42-D293-4981-BA06-A4638BEE1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B73E9D98-F221-47DC-AE55-8165BB7A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8D65601-5AE2-46FC-B138-694DDD2B510D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6" name="Espaço Reservado para Conteúdo 15">
            <a:extLst>
              <a:ext uri="{FF2B5EF4-FFF2-40B4-BE49-F238E27FC236}">
                <a16:creationId xmlns:a16="http://schemas.microsoft.com/office/drawing/2014/main" id="{94C3D64C-77F6-4601-B573-9A9B6E23BB60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675242" y="2051170"/>
            <a:ext cx="5362575" cy="3532188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BCD17CD-E6D2-4329-B271-1E59AA986E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75242" y="1418953"/>
            <a:ext cx="5362575" cy="495691"/>
          </a:xfrm>
          <a:prstGeom prst="rect">
            <a:avLst/>
          </a:prstGeom>
        </p:spPr>
        <p:txBody>
          <a:bodyPr rtlCol="0" anchor="ctr"/>
          <a:lstStyle>
            <a:lvl1pPr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783684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heça o apresentador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Imagem 10">
            <a:extLst>
              <a:ext uri="{FF2B5EF4-FFF2-40B4-BE49-F238E27FC236}">
                <a16:creationId xmlns:a16="http://schemas.microsoft.com/office/drawing/2014/main" id="{CD5AE0D9-6B20-4F29-A35B-2A00C25FF84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82906" y="0"/>
            <a:ext cx="4635426" cy="6857999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2CC56C8-D828-4A31-A5B9-CF1AEFA70D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71846" y="6356350"/>
            <a:ext cx="2743200" cy="365125"/>
          </a:xfrm>
        </p:spPr>
        <p:txBody>
          <a:bodyPr rtlCol="0"/>
          <a:lstStyle>
            <a:lvl1pPr>
              <a:defRPr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E0B0264-B3C3-46A0-80DD-67C59DB2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 rtlCol="0"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C85D3C3B-0FFE-494C-B4AC-477B6A9DA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 rtlCol="0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1285A10A-1880-4D4E-A99B-1C19043F2A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50189" y="2396358"/>
            <a:ext cx="3266975" cy="326687"/>
          </a:xfrm>
          <a:prstGeom prst="rect">
            <a:avLst/>
          </a:prstGeom>
        </p:spPr>
        <p:txBody>
          <a:bodyPr rtlCol="0" anchor="ctr"/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600" b="1" spc="1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pt-BR" noProof="0"/>
              <a:t>Clique para adicionar um nome</a:t>
            </a:r>
          </a:p>
        </p:txBody>
      </p:sp>
      <p:sp>
        <p:nvSpPr>
          <p:cNvPr id="11" name="Espaço Reservado para Conteúdo 15">
            <a:extLst>
              <a:ext uri="{FF2B5EF4-FFF2-40B4-BE49-F238E27FC236}">
                <a16:creationId xmlns:a16="http://schemas.microsoft.com/office/drawing/2014/main" id="{624F1FC7-2617-499A-8CB8-B61FC7D9B7B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9508" y="2756830"/>
            <a:ext cx="4834569" cy="2384195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0B169A36-7DEF-42D4-850F-59A3233FD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40834" y="0"/>
            <a:ext cx="0" cy="27574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6CADB6D5-97B3-42ED-B8C7-5AD951CB8F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729133" y="2551471"/>
            <a:ext cx="346286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A9B7B60A-1B6C-4E40-94D7-AE1BD37127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16200000">
            <a:off x="-810973" y="4189152"/>
            <a:ext cx="3121302" cy="469478"/>
          </a:xfrm>
          <a:prstGeom prst="rect">
            <a:avLst/>
          </a:prstGeom>
        </p:spPr>
        <p:txBody>
          <a:bodyPr rtlCol="0" anchor="ctr"/>
          <a:lstStyle>
            <a:lvl1pPr algn="r"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algn="r" rtl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2348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o de fu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EBFE3E-14BB-4DC6-A806-1E62C1D244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3137" y="1360309"/>
            <a:ext cx="2909309" cy="657882"/>
          </a:xfrm>
          <a:prstGeom prst="rect">
            <a:avLst/>
          </a:prstGeom>
        </p:spPr>
        <p:txBody>
          <a:bodyPr rtlCol="0" anchor="ctr"/>
          <a:lstStyle>
            <a:lvl1pPr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  <p:sp>
        <p:nvSpPr>
          <p:cNvPr id="8" name="Espaço Reservado para Imagem 10">
            <a:extLst>
              <a:ext uri="{FF2B5EF4-FFF2-40B4-BE49-F238E27FC236}">
                <a16:creationId xmlns:a16="http://schemas.microsoft.com/office/drawing/2014/main" id="{EFD7EF65-6DE9-4029-B3A0-F08E11BC9E5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795752"/>
            <a:ext cx="12192000" cy="406224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10" name="Espaço Reservado para Conteúdo 15">
            <a:extLst>
              <a:ext uri="{FF2B5EF4-FFF2-40B4-BE49-F238E27FC236}">
                <a16:creationId xmlns:a16="http://schemas.microsoft.com/office/drawing/2014/main" id="{123B9F8E-DAD6-45B2-B55B-B070484318C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109845" y="1075509"/>
            <a:ext cx="5293260" cy="1408770"/>
          </a:xfrm>
          <a:prstGeom prst="rect">
            <a:avLst/>
          </a:prstGeom>
        </p:spPr>
        <p:txBody>
          <a:bodyPr rtlCol="0" anchor="ctr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3CF9177-0C51-4496-B5AE-7ED4F8F3A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57A035F-C837-4CCA-BB19-CE656F057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7" name="Espaço Reservado para o Número do Slide 6">
            <a:extLst>
              <a:ext uri="{FF2B5EF4-FFF2-40B4-BE49-F238E27FC236}">
                <a16:creationId xmlns:a16="http://schemas.microsoft.com/office/drawing/2014/main" id="{5FE2F927-F23D-4ABB-BEC9-11C2CC69D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95244728-2BE1-4CB4-A19E-903E75BD82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1689250"/>
            <a:ext cx="160637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27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guntas da sessão de gru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B0109947-4B08-4C56-B65B-A6FDFEF47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1510815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C387A38D-E82D-42F1-A188-30F49DD50C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39785" y="0"/>
            <a:ext cx="0" cy="2514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Imagem 10">
            <a:extLst>
              <a:ext uri="{FF2B5EF4-FFF2-40B4-BE49-F238E27FC236}">
                <a16:creationId xmlns:a16="http://schemas.microsoft.com/office/drawing/2014/main" id="{1205ABD4-5AFD-4B99-8836-D12AA42FCC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82510" y="0"/>
            <a:ext cx="7609489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080A53F-EFDF-40A3-B9E3-58EB0D3F3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 noProof="0"/>
              <a:t>05/08/20XX</a:t>
            </a:r>
          </a:p>
        </p:txBody>
      </p:sp>
      <p:sp>
        <p:nvSpPr>
          <p:cNvPr id="14" name="Espaço Reservado para Conteúdo 15">
            <a:extLst>
              <a:ext uri="{FF2B5EF4-FFF2-40B4-BE49-F238E27FC236}">
                <a16:creationId xmlns:a16="http://schemas.microsoft.com/office/drawing/2014/main" id="{F547C10E-8A59-4B22-ADF0-994850F759D0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017111" y="2906895"/>
            <a:ext cx="4606159" cy="2221291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5" name="Espaço Reservado para Rodapé 4">
            <a:extLst>
              <a:ext uri="{FF2B5EF4-FFF2-40B4-BE49-F238E27FC236}">
                <a16:creationId xmlns:a16="http://schemas.microsoft.com/office/drawing/2014/main" id="{79DE00E7-8296-408A-905C-ECBA407C8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 rtlCol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00B3723-B30F-4BDB-A030-4B06ADE75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E4FA9AB-9D34-43A5-947E-835D7FE29C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6002" y="2225678"/>
            <a:ext cx="4607268" cy="469476"/>
          </a:xfrm>
          <a:prstGeom prst="rect">
            <a:avLst/>
          </a:prstGeom>
        </p:spPr>
        <p:txBody>
          <a:bodyPr rtlCol="0" anchor="ctr"/>
          <a:lstStyle>
            <a:lvl1pPr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944523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Imagem 10">
            <a:extLst>
              <a:ext uri="{FF2B5EF4-FFF2-40B4-BE49-F238E27FC236}">
                <a16:creationId xmlns:a16="http://schemas.microsoft.com/office/drawing/2014/main" id="{840FD269-E069-45DA-B668-BE984BFA328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AB9DE71-7B7A-4473-ABD8-99575CAFB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AAA1C9B-284B-4C89-8743-52285AC95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8BC1FE06-5B3A-40E2-82AA-E4516ED2D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7" name="Espaço Reservado para Texto 12">
            <a:extLst>
              <a:ext uri="{FF2B5EF4-FFF2-40B4-BE49-F238E27FC236}">
                <a16:creationId xmlns:a16="http://schemas.microsoft.com/office/drawing/2014/main" id="{2ACE5847-B709-473D-A366-54ADA852FF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05107" y="3055535"/>
            <a:ext cx="7981786" cy="2609103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3200" i="1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pt-BR" noProof="0"/>
              <a:t>Clique para adicionar um título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48B1850-15F7-414E-B8F6-3A5B3D10B2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0083" y="5448575"/>
            <a:ext cx="4881563" cy="463550"/>
          </a:xfrm>
          <a:prstGeom prst="rect">
            <a:avLst/>
          </a:prstGeom>
        </p:spPr>
        <p:txBody>
          <a:bodyPr rtlCol="0"/>
          <a:lstStyle>
            <a:lvl1pPr algn="r">
              <a:defRPr lang="en-US" sz="1800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 rtl="0">
              <a:spcBef>
                <a:spcPts val="100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00056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pótese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50796CDC-3154-4ACA-A920-8CBE431C2A1A}"/>
              </a:ext>
            </a:extLst>
          </p:cNvPr>
          <p:cNvSpPr/>
          <p:nvPr userDrawn="1"/>
        </p:nvSpPr>
        <p:spPr>
          <a:xfrm>
            <a:off x="0" y="0"/>
            <a:ext cx="4687614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95FA8B4-F9F3-4FF5-B11F-483A1B95E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7B8F04-28A5-462E-86DE-06C37E405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AC8B2DAE-4645-4AA0-87C9-39874FDBD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Conteúdo 15">
            <a:extLst>
              <a:ext uri="{FF2B5EF4-FFF2-40B4-BE49-F238E27FC236}">
                <a16:creationId xmlns:a16="http://schemas.microsoft.com/office/drawing/2014/main" id="{3BB9146A-68F5-433B-8411-A12C7C8F782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7641" y="1193612"/>
            <a:ext cx="3513083" cy="1400506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3270974D-DE65-42B3-BEB4-235503245B26}"/>
              </a:ext>
            </a:extLst>
          </p:cNvPr>
          <p:cNvSpPr/>
          <p:nvPr userDrawn="1"/>
        </p:nvSpPr>
        <p:spPr>
          <a:xfrm>
            <a:off x="6360072" y="924801"/>
            <a:ext cx="4288221" cy="2043229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8" name="Espaço Reservado para Conteúdo 15">
            <a:extLst>
              <a:ext uri="{FF2B5EF4-FFF2-40B4-BE49-F238E27FC236}">
                <a16:creationId xmlns:a16="http://schemas.microsoft.com/office/drawing/2014/main" id="{5BA888A7-F91E-4923-AB10-31BEF8C2FEB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747641" y="4120055"/>
            <a:ext cx="3513083" cy="1185839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A6803CCC-79BF-4752-81AA-D68AB023A6B6}"/>
              </a:ext>
            </a:extLst>
          </p:cNvPr>
          <p:cNvSpPr/>
          <p:nvPr userDrawn="1"/>
        </p:nvSpPr>
        <p:spPr>
          <a:xfrm>
            <a:off x="6360072" y="3584028"/>
            <a:ext cx="4288221" cy="2043229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6ECBC35A-FE4E-467A-A20D-9063B371CA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303095" y="0"/>
            <a:ext cx="0" cy="370473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ítulo 11">
            <a:extLst>
              <a:ext uri="{FF2B5EF4-FFF2-40B4-BE49-F238E27FC236}">
                <a16:creationId xmlns:a16="http://schemas.microsoft.com/office/drawing/2014/main" id="{A4FC0018-1CBF-4BC0-BE79-B983651D8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16200000">
            <a:off x="1005213" y="4932422"/>
            <a:ext cx="2635209" cy="523708"/>
          </a:xfrm>
          <a:prstGeom prst="rect">
            <a:avLst/>
          </a:prstGeom>
        </p:spPr>
        <p:txBody>
          <a:bodyPr rtlCol="0" anchor="ctr"/>
          <a:lstStyle>
            <a:lvl1pPr algn="r">
              <a:defRPr lang="en-US" sz="2400" spc="100" baseline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algn="r" rtl="0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62744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centagem de ferramentas de comunic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B06ACE2-BA16-48C7-A451-845668BC0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 noProof="0"/>
              <a:t>05/08/20XX</a:t>
            </a: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09B479B-4CEB-47DB-903C-2E2D2445E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7" name="Espaço Reservado para o Número do Slide 6">
            <a:extLst>
              <a:ext uri="{FF2B5EF4-FFF2-40B4-BE49-F238E27FC236}">
                <a16:creationId xmlns:a16="http://schemas.microsoft.com/office/drawing/2014/main" id="{FC6F2130-E7AA-4706-B388-47F7E032B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8D65601-5AE2-46FC-B138-694DDD2B510D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67311573-5DB1-44CE-818B-9E5F570408F1}"/>
              </a:ext>
            </a:extLst>
          </p:cNvPr>
          <p:cNvSpPr/>
          <p:nvPr userDrawn="1"/>
        </p:nvSpPr>
        <p:spPr>
          <a:xfrm>
            <a:off x="638177" y="631627"/>
            <a:ext cx="10915645" cy="558819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9" name="Espaço Reservado para Conteúdo 15">
            <a:extLst>
              <a:ext uri="{FF2B5EF4-FFF2-40B4-BE49-F238E27FC236}">
                <a16:creationId xmlns:a16="http://schemas.microsoft.com/office/drawing/2014/main" id="{6E328664-C733-476A-81C6-2A0B15B001A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029158" y="2838122"/>
            <a:ext cx="1786759" cy="430923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0" name="Espaço Reservado para Conteúdo 15">
            <a:extLst>
              <a:ext uri="{FF2B5EF4-FFF2-40B4-BE49-F238E27FC236}">
                <a16:creationId xmlns:a16="http://schemas.microsoft.com/office/drawing/2014/main" id="{4DA6C57C-E2CB-484E-94E6-9AB8DC7DB4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2029158" y="3379435"/>
            <a:ext cx="1786759" cy="430923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1" name="Espaço Reservado para Conteúdo 15">
            <a:extLst>
              <a:ext uri="{FF2B5EF4-FFF2-40B4-BE49-F238E27FC236}">
                <a16:creationId xmlns:a16="http://schemas.microsoft.com/office/drawing/2014/main" id="{97E74E6E-CDEF-424A-B7CE-5B34A0AC34D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2029158" y="3928699"/>
            <a:ext cx="1786759" cy="430923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2" name="Espaço Reservado para Conteúdo 15">
            <a:extLst>
              <a:ext uri="{FF2B5EF4-FFF2-40B4-BE49-F238E27FC236}">
                <a16:creationId xmlns:a16="http://schemas.microsoft.com/office/drawing/2014/main" id="{E7A1AA76-7517-4C53-B2A4-EE8B1C6ADDD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029158" y="4476966"/>
            <a:ext cx="1786759" cy="430923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400" spc="100" baseline="0"/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7" name="Espaço Reservado para Texto 12">
            <a:extLst>
              <a:ext uri="{FF2B5EF4-FFF2-40B4-BE49-F238E27FC236}">
                <a16:creationId xmlns:a16="http://schemas.microsoft.com/office/drawing/2014/main" id="{273C9D83-2282-43F4-BB54-7CDA96B4556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98588" y="1307183"/>
            <a:ext cx="1783393" cy="1783055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2400" b="0" spc="100" baseline="0">
                <a:solidFill>
                  <a:schemeClr val="accent1"/>
                </a:solidFill>
                <a:latin typeface="Univers LT Std 45 Light" panose="020B0703030502020204" pitchFamily="34" charset="0"/>
              </a:defRPr>
            </a:lvl1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38" name="Espaço Reservado para Texto 12">
            <a:extLst>
              <a:ext uri="{FF2B5EF4-FFF2-40B4-BE49-F238E27FC236}">
                <a16:creationId xmlns:a16="http://schemas.microsoft.com/office/drawing/2014/main" id="{90C1AC4A-23E9-4676-A30E-E39B4342FF0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98588" y="3703828"/>
            <a:ext cx="1783393" cy="1783055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2400" b="0" spc="100" baseline="0">
                <a:solidFill>
                  <a:schemeClr val="accent1"/>
                </a:solidFill>
                <a:latin typeface="Univers LT Std 45 Light" panose="020B0703030502020204" pitchFamily="34" charset="0"/>
              </a:defRPr>
            </a:lvl1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39" name="Espaço Reservado para Texto 12">
            <a:extLst>
              <a:ext uri="{FF2B5EF4-FFF2-40B4-BE49-F238E27FC236}">
                <a16:creationId xmlns:a16="http://schemas.microsoft.com/office/drawing/2014/main" id="{2C256BCC-FED6-4D75-8C65-5967DD2E019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033309" y="1307183"/>
            <a:ext cx="1783393" cy="1783055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2400" b="0" spc="100" baseline="0">
                <a:solidFill>
                  <a:schemeClr val="accent1"/>
                </a:solidFill>
                <a:latin typeface="Univers LT Std 45 Light" panose="020B0703030502020204" pitchFamily="34" charset="0"/>
              </a:defRPr>
            </a:lvl1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40" name="Espaço Reservado para Texto 12">
            <a:extLst>
              <a:ext uri="{FF2B5EF4-FFF2-40B4-BE49-F238E27FC236}">
                <a16:creationId xmlns:a16="http://schemas.microsoft.com/office/drawing/2014/main" id="{036A0378-B8F0-463A-A66D-83D798223E3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33309" y="3703828"/>
            <a:ext cx="1783393" cy="1783055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2400" b="0" spc="100" baseline="0">
                <a:solidFill>
                  <a:schemeClr val="accent1"/>
                </a:solidFill>
                <a:latin typeface="Univers LT Std 45 Light" panose="020B0703030502020204" pitchFamily="34" charset="0"/>
              </a:defRPr>
            </a:lvl1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2BDF22D-6760-4BDD-92EF-E940DCC023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67697" y="1369287"/>
            <a:ext cx="4079564" cy="1268810"/>
          </a:xfrm>
          <a:prstGeom prst="rect">
            <a:avLst/>
          </a:prstGeom>
        </p:spPr>
        <p:txBody>
          <a:bodyPr rtlCol="0" anchor="ctr"/>
          <a:lstStyle>
            <a:lvl1pPr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295802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bricando ótimos produtos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EBAADBBE-F1E3-480E-BE79-B55DEF941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97500" y="2009775"/>
            <a:ext cx="6794499" cy="28384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9" name="Espaço Reservado para Imagem 8">
            <a:extLst>
              <a:ext uri="{FF2B5EF4-FFF2-40B4-BE49-F238E27FC236}">
                <a16:creationId xmlns:a16="http://schemas.microsoft.com/office/drawing/2014/main" id="{A4C868C7-0B77-47B8-9C16-7F97AA9F0D4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6311899" cy="6858000"/>
          </a:xfrm>
          <a:custGeom>
            <a:avLst/>
            <a:gdLst>
              <a:gd name="connsiteX0" fmla="*/ 0 w 6311899"/>
              <a:gd name="connsiteY0" fmla="*/ 0 h 6858000"/>
              <a:gd name="connsiteX1" fmla="*/ 6311899 w 6311899"/>
              <a:gd name="connsiteY1" fmla="*/ 0 h 6858000"/>
              <a:gd name="connsiteX2" fmla="*/ 6311899 w 6311899"/>
              <a:gd name="connsiteY2" fmla="*/ 2009775 h 6858000"/>
              <a:gd name="connsiteX3" fmla="*/ 5397499 w 6311899"/>
              <a:gd name="connsiteY3" fmla="*/ 2009775 h 6858000"/>
              <a:gd name="connsiteX4" fmla="*/ 5397499 w 6311899"/>
              <a:gd name="connsiteY4" fmla="*/ 4848225 h 6858000"/>
              <a:gd name="connsiteX5" fmla="*/ 6311899 w 6311899"/>
              <a:gd name="connsiteY5" fmla="*/ 4848225 h 6858000"/>
              <a:gd name="connsiteX6" fmla="*/ 6311899 w 6311899"/>
              <a:gd name="connsiteY6" fmla="*/ 6858000 h 6858000"/>
              <a:gd name="connsiteX7" fmla="*/ 0 w 631189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11899" h="6858000">
                <a:moveTo>
                  <a:pt x="0" y="0"/>
                </a:moveTo>
                <a:lnTo>
                  <a:pt x="6311899" y="0"/>
                </a:lnTo>
                <a:lnTo>
                  <a:pt x="6311899" y="2009775"/>
                </a:lnTo>
                <a:lnTo>
                  <a:pt x="5397499" y="2009775"/>
                </a:lnTo>
                <a:lnTo>
                  <a:pt x="5397499" y="4848225"/>
                </a:lnTo>
                <a:lnTo>
                  <a:pt x="6311899" y="4848225"/>
                </a:lnTo>
                <a:lnTo>
                  <a:pt x="63118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para adicionar a foto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F4198D5-23F4-441A-AD0A-C6CD015E9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16" name="Espaço Reservado para Conteúdo 15">
            <a:extLst>
              <a:ext uri="{FF2B5EF4-FFF2-40B4-BE49-F238E27FC236}">
                <a16:creationId xmlns:a16="http://schemas.microsoft.com/office/drawing/2014/main" id="{8E5DAC80-95FC-4BA1-98B2-5631FB3B019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337298" y="3200401"/>
            <a:ext cx="5257799" cy="17018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2" name="Espaço Reservado para Rodapé 4">
            <a:extLst>
              <a:ext uri="{FF2B5EF4-FFF2-40B4-BE49-F238E27FC236}">
                <a16:creationId xmlns:a16="http://schemas.microsoft.com/office/drawing/2014/main" id="{464448FE-96B4-43C5-8721-4FBF69ED4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 rtlCol="0"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13" name="Espaço Reservado para o Número do Slide 5">
            <a:extLst>
              <a:ext uri="{FF2B5EF4-FFF2-40B4-BE49-F238E27FC236}">
                <a16:creationId xmlns:a16="http://schemas.microsoft.com/office/drawing/2014/main" id="{F8104834-0355-4576-A9E5-FF5B92B36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 rtlCol="0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AD2D377-D829-49CC-9253-683054B909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7298" y="2063075"/>
            <a:ext cx="5257799" cy="1268810"/>
          </a:xfrm>
          <a:prstGeom prst="rect">
            <a:avLst/>
          </a:prstGeom>
        </p:spPr>
        <p:txBody>
          <a:bodyPr rtlCol="0" anchor="ctr"/>
          <a:lstStyle>
            <a:lvl1pPr>
              <a:defRPr lang="en-US" sz="2400" spc="100" baseline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54812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F32C8C7-5C6C-400B-AEC0-4D8178161B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cap="all" spc="150" baseline="0">
                <a:solidFill>
                  <a:schemeClr val="bg2">
                    <a:lumMod val="50000"/>
                  </a:schemeClr>
                </a:solidFill>
                <a:latin typeface="Univers Light" panose="020B0403020202020204" pitchFamily="34" charset="0"/>
              </a:defRPr>
            </a:lvl1pPr>
          </a:lstStyle>
          <a:p>
            <a:pPr rtl="0"/>
            <a:r>
              <a:rPr lang="pt-BR" noProof="0"/>
              <a:t>05/08/20XX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B7105D6-7B52-4B7D-9473-BCD571A93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cap="all" spc="150" baseline="0">
                <a:solidFill>
                  <a:schemeClr val="bg2">
                    <a:lumMod val="50000"/>
                  </a:schemeClr>
                </a:solidFill>
                <a:latin typeface="Univers Light" panose="020B0403020202020204" pitchFamily="34" charset="0"/>
              </a:defRPr>
            </a:lvl1pPr>
          </a:lstStyle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B13EAA0A-7090-4FA3-AD1C-CD4570404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spc="150" baseline="0">
                <a:solidFill>
                  <a:schemeClr val="bg2">
                    <a:lumMod val="50000"/>
                  </a:schemeClr>
                </a:solidFill>
                <a:latin typeface="Univers Light" panose="020B0403020202020204" pitchFamily="34" charset="0"/>
              </a:defRPr>
            </a:lvl1pPr>
          </a:lstStyle>
          <a:p>
            <a:pPr rtl="0"/>
            <a:fld id="{18D65601-5AE2-46FC-B138-694DDD2B510D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7" name="Caixa de texto 6">
            <a:extLst>
              <a:ext uri="{FF2B5EF4-FFF2-40B4-BE49-F238E27FC236}">
                <a16:creationId xmlns:a16="http://schemas.microsoft.com/office/drawing/2014/main" id="{084DCE26-8B90-4B2C-883A-D5FFC365BF8A}"/>
              </a:ext>
            </a:extLst>
          </p:cNvPr>
          <p:cNvSpPr txBox="1"/>
          <p:nvPr userDrawn="1"/>
        </p:nvSpPr>
        <p:spPr>
          <a:xfrm>
            <a:off x="5637320" y="297401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73743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ur-lex.europa.eu/resource.html?uri=cellar:9e8d52e1-2c70-11e6-b497-01aa75ed71a1.0019.01/DOC_3&amp;format=PDF" TargetMode="External"/><Relationship Id="rId3" Type="http://schemas.openxmlformats.org/officeDocument/2006/relationships/hyperlink" Target="https://repositorium.sdum.uminho.pt/bitstream/1822/77732/1/Disserta%c3%a7%c3%a3o_M%c3%b3nicaGuincho.pdf" TargetMode="External"/><Relationship Id="rId7" Type="http://schemas.openxmlformats.org/officeDocument/2006/relationships/hyperlink" Target="https://europa.eu/european-union/sites/default/files/docs/body/treaty_on_european_union_pt.pdf" TargetMode="External"/><Relationship Id="rId2" Type="http://schemas.openxmlformats.org/officeDocument/2006/relationships/hyperlink" Target="https://teses.usp.br/teses/disponiveis/2/2135/tde-08042016-%20155605/publico/Tese_Carolina_de_Abreu_Batista_Claro.pdf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doi.org/10.1590/S0104-44782010000300003" TargetMode="External"/><Relationship Id="rId5" Type="http://schemas.openxmlformats.org/officeDocument/2006/relationships/hyperlink" Target="https://www.acnur.org/fileadmin/Documentos/portugues/BDL/Convencao_relativa_ao_Estatuto_dos_Refugiados.pdf" TargetMode="External"/><Relationship Id="rId4" Type="http://schemas.openxmlformats.org/officeDocument/2006/relationships/hyperlink" Target="https://run.unl.pt/bitstream/10362/20125/1/americo%20henrique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7">
            <a:extLst>
              <a:ext uri="{FF2B5EF4-FFF2-40B4-BE49-F238E27FC236}">
                <a16:creationId xmlns:a16="http://schemas.microsoft.com/office/drawing/2014/main" id="{F9B274D2-774F-4C24-A448-1EFB461A9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205" y="4965134"/>
            <a:ext cx="6965454" cy="1596004"/>
          </a:xfrm>
        </p:spPr>
        <p:txBody>
          <a:bodyPr rtlCol="0"/>
          <a:lstStyle/>
          <a:p>
            <a:pPr rtl="0"/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As migrações e a União Europeia – como assegurar a sustentabilidade?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7B878AA-F7CE-7AE0-9437-E394006AA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00" y="675659"/>
            <a:ext cx="9715500" cy="3720928"/>
          </a:xfrm>
          <a:prstGeom prst="rect">
            <a:avLst/>
          </a:prstGeom>
        </p:spPr>
      </p:pic>
      <p:sp>
        <p:nvSpPr>
          <p:cNvPr id="8" name="Espaço Reservado para Texto 7">
            <a:extLst>
              <a:ext uri="{FF2B5EF4-FFF2-40B4-BE49-F238E27FC236}">
                <a16:creationId xmlns:a16="http://schemas.microsoft.com/office/drawing/2014/main" id="{99D6C9A9-DC4A-1886-DCDE-E5566E334D9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83587" y="5763136"/>
            <a:ext cx="2108369" cy="685430"/>
          </a:xfrm>
        </p:spPr>
        <p:txBody>
          <a:bodyPr/>
          <a:lstStyle/>
          <a:p>
            <a:r>
              <a:rPr lang="pt-BR" dirty="0">
                <a:solidFill>
                  <a:schemeClr val="tx1"/>
                </a:solidFill>
              </a:rPr>
              <a:t>Prof. ª Doutora Dora Resende Alves e</a:t>
            </a:r>
          </a:p>
          <a:p>
            <a:r>
              <a:rPr lang="pt-BR" dirty="0">
                <a:solidFill>
                  <a:schemeClr val="tx1"/>
                </a:solidFill>
              </a:rPr>
              <a:t>Mestrando Natan Oliveira de Souza</a:t>
            </a:r>
          </a:p>
        </p:txBody>
      </p:sp>
    </p:spTree>
    <p:extLst>
      <p:ext uri="{BB962C8B-B14F-4D97-AF65-F5344CB8AC3E}">
        <p14:creationId xmlns:p14="http://schemas.microsoft.com/office/powerpoint/2010/main" val="1401199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3C6D08-C2A4-7801-D30C-E878ACD8D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Resumo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78B00F-9105-E531-BB45-2DC0D252F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BR" noProof="0"/>
              <a:t>05/08/20XX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F907ECF-8309-F534-CC7D-A9C905A674DB}"/>
              </a:ext>
            </a:extLst>
          </p:cNvPr>
          <p:cNvSpPr txBox="1"/>
          <p:nvPr/>
        </p:nvSpPr>
        <p:spPr>
          <a:xfrm>
            <a:off x="2017059" y="2178424"/>
            <a:ext cx="798755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 algn="just"/>
            <a:r>
              <a:rPr lang="pt-PT" sz="1800" kern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 o aumento das temperaturas no planeta Terra em resultado do aquecimento global, diversas consequências negativas afetam a sustentabilidade do meio ambiente e às populações que nela se inserem.</a:t>
            </a:r>
          </a:p>
          <a:p>
            <a:pPr indent="360000" algn="just"/>
            <a:endParaRPr lang="pt-PT" kern="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000" algn="just"/>
            <a:r>
              <a:rPr lang="pt-PT" sz="1800" kern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Diante desse cenário e visando melhores condições de vida, muitos indivíduos são forçados, por motivos ambientais, a saírem de suas regiões, de modo que elevam os fluxos migratórios em países que proporcionarão maior segurança e proteção, além de assegurarem a aplicação dos direitos humanos. </a:t>
            </a:r>
          </a:p>
          <a:p>
            <a:pPr indent="360000" algn="just"/>
            <a:endParaRPr lang="pt-PT" kern="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000" algn="just"/>
            <a:r>
              <a:rPr lang="pt-PT" sz="1800" kern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Sob essa perspectiva, surge a seguinte indagação e o objetivo principal da pesquisa: quais as implicações dos migrantes forçados nas políticas dos Estados-Membros da União Europeia?</a:t>
            </a:r>
            <a:r>
              <a:rPr lang="pt-PT" sz="1800" kern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966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50AA8DF-210A-162D-880E-C4B317E9D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 noProof="0"/>
              <a:t>Apresentação de Conferência 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4DDDDC5-313A-5B3A-931B-FAF4441C0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8D65601-5AE2-46FC-B138-694DDD2B510D}" type="slidenum">
              <a:rPr lang="pt-BR" noProof="0" smtClean="0"/>
              <a:pPr rtl="0"/>
              <a:t>3</a:t>
            </a:fld>
            <a:endParaRPr lang="pt-BR" noProof="0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E6F508A-2CE4-4434-4190-95491F528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Índice do artigo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7DC1E289-1434-2B18-1516-F6CDE9B8B5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4577678"/>
              </p:ext>
            </p:extLst>
          </p:nvPr>
        </p:nvGraphicFramePr>
        <p:xfrm>
          <a:off x="2032000" y="2918012"/>
          <a:ext cx="7959165" cy="3220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58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06ADF7A4-23C0-B931-0211-8FC162730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83657"/>
            <a:ext cx="12192000" cy="5258650"/>
          </a:xfrm>
          <a:prstGeom prst="rect">
            <a:avLst/>
          </a:prstGeom>
        </p:spPr>
      </p:pic>
      <p:sp>
        <p:nvSpPr>
          <p:cNvPr id="16" name="Espaço Reservado para Texto 15">
            <a:extLst>
              <a:ext uri="{FF2B5EF4-FFF2-40B4-BE49-F238E27FC236}">
                <a16:creationId xmlns:a16="http://schemas.microsoft.com/office/drawing/2014/main" id="{812B1988-DF3B-414E-BEB4-BDE3F33E6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3137" y="1360309"/>
            <a:ext cx="6507828" cy="657882"/>
          </a:xfr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rtl="0"/>
            <a:r>
              <a:rPr lang="pt-BR" dirty="0"/>
              <a:t>Proteção Internacional aos Refugiados</a:t>
            </a:r>
          </a:p>
        </p:txBody>
      </p:sp>
      <p:sp>
        <p:nvSpPr>
          <p:cNvPr id="91" name="Retângulo 90">
            <a:extLst>
              <a:ext uri="{FF2B5EF4-FFF2-40B4-BE49-F238E27FC236}">
                <a16:creationId xmlns:a16="http://schemas.microsoft.com/office/drawing/2014/main" id="{86266357-58CA-479D-8E3B-7CBCA97076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38177" y="631627"/>
            <a:ext cx="10915645" cy="558819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1975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Texto 11">
            <a:extLst>
              <a:ext uri="{FF2B5EF4-FFF2-40B4-BE49-F238E27FC236}">
                <a16:creationId xmlns:a16="http://schemas.microsoft.com/office/drawing/2014/main" id="{9C78B530-904A-4FFB-B79F-DD0CA2B39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506" y="1761891"/>
            <a:ext cx="4288971" cy="532862"/>
          </a:xfr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rtl="0"/>
            <a:r>
              <a:rPr lang="pt-BR"/>
              <a:t>Migrações ambientais forçadas e os refugiados ambientais</a:t>
            </a:r>
            <a:endParaRPr lang="pt-BR" dirty="0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2DDC72E-F67F-4E02-970F-4AD237BB1B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pt-BR"/>
              <a:t>05/08/20XX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9781556-5700-AC2C-2BE3-D3629919E549}"/>
              </a:ext>
            </a:extLst>
          </p:cNvPr>
          <p:cNvSpPr txBox="1"/>
          <p:nvPr/>
        </p:nvSpPr>
        <p:spPr>
          <a:xfrm>
            <a:off x="7176922" y="3018971"/>
            <a:ext cx="41768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/>
              <a:t>Alterações climáticas e suas consequências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/>
              <a:t>Migrações forçadas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/>
              <a:t>Refugiados ambientais</a:t>
            </a:r>
            <a:endParaRPr lang="pt-BR" dirty="0"/>
          </a:p>
        </p:txBody>
      </p:sp>
      <p:sp>
        <p:nvSpPr>
          <p:cNvPr id="9" name="Espaço Reservado para Imagem 8">
            <a:extLst>
              <a:ext uri="{FF2B5EF4-FFF2-40B4-BE49-F238E27FC236}">
                <a16:creationId xmlns:a16="http://schemas.microsoft.com/office/drawing/2014/main" id="{0E516335-9891-3894-DCE0-E0698E3EE5F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457D634C-455E-08C3-3182-4AB1751D0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"/>
            <a:ext cx="68362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711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ABA41680-A12F-6D60-500D-B25A7D224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86856"/>
            <a:ext cx="12192000" cy="4980021"/>
          </a:xfrm>
          <a:prstGeom prst="rect">
            <a:avLst/>
          </a:prstGeom>
        </p:spPr>
      </p:pic>
      <p:sp>
        <p:nvSpPr>
          <p:cNvPr id="13" name="Espaço Reservado para Texto 12">
            <a:extLst>
              <a:ext uri="{FF2B5EF4-FFF2-40B4-BE49-F238E27FC236}">
                <a16:creationId xmlns:a16="http://schemas.microsoft.com/office/drawing/2014/main" id="{8FD7DC7A-3B7F-410C-9B4A-818BD4FCC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1558" y="1352736"/>
            <a:ext cx="6739042" cy="657883"/>
          </a:xfr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rtl="0"/>
            <a:r>
              <a:rPr lang="pt-BR" dirty="0"/>
              <a:t>União Europeia e os refugiados ambientais</a:t>
            </a:r>
          </a:p>
        </p:txBody>
      </p:sp>
      <p:sp>
        <p:nvSpPr>
          <p:cNvPr id="66" name="Retângulo 65">
            <a:extLst>
              <a:ext uri="{FF2B5EF4-FFF2-40B4-BE49-F238E27FC236}">
                <a16:creationId xmlns:a16="http://schemas.microsoft.com/office/drawing/2014/main" id="{70C5C27B-32E5-4B40-A6B9-D41475D842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38177" y="631627"/>
            <a:ext cx="10915645" cy="558819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5698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DBDFCCE4-ADE0-F96F-FF15-EE3228428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8516" y="2580886"/>
            <a:ext cx="5123485" cy="4277114"/>
          </a:xfrm>
          <a:prstGeom prst="rect">
            <a:avLst/>
          </a:prstGeom>
        </p:spPr>
      </p:pic>
      <p:cxnSp>
        <p:nvCxnSpPr>
          <p:cNvPr id="109" name="Conector Reto 108">
            <a:extLst>
              <a:ext uri="{FF2B5EF4-FFF2-40B4-BE49-F238E27FC236}">
                <a16:creationId xmlns:a16="http://schemas.microsoft.com/office/drawing/2014/main" id="{8347921B-775C-41FF-AD6F-5A1B2D382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755452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>
            <a:extLst>
              <a:ext uri="{FF2B5EF4-FFF2-40B4-BE49-F238E27FC236}">
                <a16:creationId xmlns:a16="http://schemas.microsoft.com/office/drawing/2014/main" id="{C7B92578-BA63-47A9-A529-C8D672FC9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37290" y="0"/>
            <a:ext cx="0" cy="250952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exto 8">
            <a:extLst>
              <a:ext uri="{FF2B5EF4-FFF2-40B4-BE49-F238E27FC236}">
                <a16:creationId xmlns:a16="http://schemas.microsoft.com/office/drawing/2014/main" id="{20CB150D-1315-4E18-9CC3-E374E9211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86" y="1516597"/>
            <a:ext cx="3980182" cy="1268810"/>
          </a:xfr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rtl="0"/>
            <a:r>
              <a:rPr lang="pt-BR" dirty="0"/>
              <a:t>Conclusão</a:t>
            </a:r>
          </a:p>
        </p:txBody>
      </p:sp>
      <p:sp>
        <p:nvSpPr>
          <p:cNvPr id="17" name="Espaço Reservado para Conteúdo 16">
            <a:extLst>
              <a:ext uri="{FF2B5EF4-FFF2-40B4-BE49-F238E27FC236}">
                <a16:creationId xmlns:a16="http://schemas.microsoft.com/office/drawing/2014/main" id="{6668B644-7AFA-4167-9073-B9168870D2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28857" y="2509520"/>
            <a:ext cx="4855085" cy="1268810"/>
          </a:xfrm>
        </p:spPr>
        <p:txBody>
          <a:bodyPr rtlCol="0"/>
          <a:lstStyle/>
          <a:p>
            <a:pPr algn="just" rtl="0"/>
            <a:r>
              <a:rPr lang="pt-PT" kern="0" dirty="0"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pt-PT" kern="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União Europeia (UE) apresenta um conjunto de instrumentos jurídicos que acolhem os indivíduos que necessitam de proteção internacional e lhes garante a aplicação dos direitos fundamentais. </a:t>
            </a:r>
            <a:r>
              <a:rPr lang="pt-BR" dirty="0">
                <a:cs typeface="Arial" panose="020B0604020202020204" pitchFamily="34" charset="0"/>
              </a:rPr>
              <a:t>​</a:t>
            </a:r>
          </a:p>
        </p:txBody>
      </p:sp>
      <p:sp>
        <p:nvSpPr>
          <p:cNvPr id="70" name="Espaço Reservado para Conteúdo 69">
            <a:extLst>
              <a:ext uri="{FF2B5EF4-FFF2-40B4-BE49-F238E27FC236}">
                <a16:creationId xmlns:a16="http://schemas.microsoft.com/office/drawing/2014/main" id="{DBD5CC10-FEFA-4566-B352-7ABA79D05B9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928857" y="4072593"/>
            <a:ext cx="4695428" cy="1268810"/>
          </a:xfrm>
        </p:spPr>
        <p:txBody>
          <a:bodyPr rtlCol="0"/>
          <a:lstStyle/>
          <a:p>
            <a:pPr algn="just"/>
            <a:r>
              <a:rPr lang="pt-PT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Contudo, apesar de reconhecerem os refugiados ambientais, verifica-se que as normas da UE não realizam a devida diferenciação aos casos dos requerentes de asilo que são vítimas das alterações climáticas, inserindo todos os refugiados com os mesmos critérios, independente dos motivos.</a:t>
            </a:r>
            <a:endParaRPr lang="pt-BR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04063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62BBAAD-41C2-1964-43FE-76FAD65C9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8D65601-5AE2-46FC-B138-694DDD2B510D}" type="slidenum">
              <a:rPr lang="pt-BR" noProof="0" smtClean="0"/>
              <a:pPr rtl="0"/>
              <a:t>8</a:t>
            </a:fld>
            <a:endParaRPr lang="pt-BR" noProof="0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2A9359D5-0F55-D78C-37A6-A25152DB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1559" y="1279288"/>
            <a:ext cx="4224441" cy="657883"/>
          </a:xfrm>
        </p:spPr>
        <p:txBody>
          <a:bodyPr/>
          <a:lstStyle/>
          <a:p>
            <a:r>
              <a:rPr lang="pt-BR" dirty="0"/>
              <a:t>Referências bibliográficas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71806A9-E14F-9572-49EE-F27A6C7BDB3C}"/>
              </a:ext>
            </a:extLst>
          </p:cNvPr>
          <p:cNvSpPr txBox="1"/>
          <p:nvPr/>
        </p:nvSpPr>
        <p:spPr>
          <a:xfrm>
            <a:off x="838200" y="1937171"/>
            <a:ext cx="1022873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  <a:spcBef>
                <a:spcPts val="600"/>
              </a:spcBef>
              <a:spcAft>
                <a:spcPts val="600"/>
              </a:spcAft>
            </a:pPr>
            <a:r>
              <a:rPr lang="pt-PT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CLARO, Carolina. </a:t>
            </a:r>
            <a:r>
              <a:rPr lang="pt-PT" sz="11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 proteção dos “Refugiados Ambientais” no Direito Internacional</a:t>
            </a:r>
            <a:r>
              <a:rPr lang="pt-PT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[em linha]. Tese de Doutoramento, Universidade de São Paulo, 2015 [consult. em 18 de dez. de 2023]. Disponível no Repositório USP: </a:t>
            </a:r>
            <a:r>
              <a:rPr lang="pt-PT" sz="1100" u="sng" dirty="0">
                <a:solidFill>
                  <a:srgbClr val="0563C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https://teses.usp.br/teses/disponiveis/2/2135/tde-08042016- 155605/publico/Tese_Carolina_de_Abreu_Batista_Claro.pdf</a:t>
            </a:r>
            <a:r>
              <a:rPr lang="pt-PT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sz="1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800"/>
              </a:lnSpc>
              <a:spcBef>
                <a:spcPts val="600"/>
              </a:spcBef>
              <a:spcAft>
                <a:spcPts val="600"/>
              </a:spcAft>
            </a:pPr>
            <a:r>
              <a:rPr lang="pt-PT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GUINCHO, Mónica Andreia Barbosa Lucas. </a:t>
            </a:r>
            <a:r>
              <a:rPr lang="pt-PT" sz="11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 impacto das alterações climáticas no aumento dos fluxos migratórios para a Europa: o caso do Saara e do Sahel </a:t>
            </a:r>
            <a:r>
              <a:rPr lang="pt-PT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[em linha]. Dissertação, Universidade do Minho, Minho, 2021 [consult. 15 de dez. de 2023]. Disponivel no Repositório UM: </a:t>
            </a:r>
            <a:r>
              <a:rPr lang="pt-PT" sz="1100" u="sng" dirty="0">
                <a:solidFill>
                  <a:srgbClr val="0563C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https://repositorium.sdum.uminho.pt/bitstream/1822/77732/1/Disserta%c3%a7%c3%a3o_M%c3%b3nicaGuincho.pdf</a:t>
            </a:r>
            <a:endParaRPr lang="pt-BR" sz="1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800"/>
              </a:lnSpc>
              <a:spcBef>
                <a:spcPts val="600"/>
              </a:spcBef>
              <a:spcAft>
                <a:spcPts val="600"/>
              </a:spcAft>
            </a:pPr>
            <a:r>
              <a:rPr lang="pt-PT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HENRIQUES, Américo Baptista Miranda. </a:t>
            </a:r>
            <a:r>
              <a:rPr lang="pt-PT" sz="11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Alterações climáticas, migrações forçadas, instabilidade política: o cenário na África Subsariana e no Médio Oriente </a:t>
            </a:r>
            <a:r>
              <a:rPr lang="pt-PT" sz="1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[em linha]. Dissertação, Universidade Nova de Lisboa, Lisboa, 2016 [consult. 18 de dez. de 2023]. Disponível no Repostório UL: </a:t>
            </a:r>
            <a:r>
              <a:rPr lang="pt-PT" sz="1100" u="sng" dirty="0">
                <a:solidFill>
                  <a:srgbClr val="0563C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https://run.unl.pt/bitstream/10362/20125/1/americo%20henriques.pdf</a:t>
            </a:r>
            <a:endParaRPr lang="pt-BR" sz="1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ONU [Organizações das Nações Unidas]. </a:t>
            </a:r>
            <a:r>
              <a:rPr lang="pt-PT" sz="11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Convenção Relativa ao Estatuto dos Refugiados (1951)</a:t>
            </a: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[em linha]. Genebra: Assembleia Geral das Nações Unidas, 1950 [consult. 15 de dez. de 2023]. Disponível em: </a:t>
            </a:r>
            <a:r>
              <a:rPr lang="pt-PT" sz="1100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https://www.acnur.org/fileadmin/Documentos/portugues/BDL/Convencao_relativa_ao_Estatuto_dos_Refugiados.pdf</a:t>
            </a: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pt-BR" sz="1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ROCHA, </a:t>
            </a:r>
            <a:r>
              <a:rPr lang="pt-BR" sz="11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Rossana</a:t>
            </a:r>
            <a:r>
              <a:rPr lang="pt-BR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Reis, MOREIRA, Julia Bertino. </a:t>
            </a: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Regime internacional para refugiados: mudanças e desafios.</a:t>
            </a:r>
            <a:r>
              <a:rPr lang="pt-PT" sz="11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 Rev. Sociol. Polit. </a:t>
            </a: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[em linha]. 2010, vol.18, n.37, pp.17-30 [consult. 15 de dez. de 2023]. </a:t>
            </a:r>
            <a:r>
              <a:rPr lang="pt-BR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ISSN 1678-9873.  </a:t>
            </a:r>
            <a:r>
              <a:rPr lang="pt-BR" sz="1100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hlinkClick r:id="rId6"/>
              </a:rPr>
              <a:t>https://doi.org/10.1590/S0104-44782010000300003</a:t>
            </a:r>
            <a:r>
              <a:rPr lang="pt-BR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pt-BR" sz="1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800"/>
              </a:lnSpc>
              <a:spcBef>
                <a:spcPts val="600"/>
              </a:spcBef>
              <a:spcAft>
                <a:spcPts val="600"/>
              </a:spcAft>
            </a:pP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UNIÃO EUROPEIA. </a:t>
            </a:r>
            <a:r>
              <a:rPr lang="pt-PT" sz="11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Tratado da União Europeia </a:t>
            </a: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[em linha]. Luxemburgo: 1992 [consult. 29 de dez.  de 2022]. ISBN 92-824-0963-5. Disponível em: </a:t>
            </a:r>
            <a:r>
              <a:rPr lang="pt-PT" sz="1100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https://europa.eu/european-union/sites/default/files/docs/body/treaty_on_european_union_pt.pdf</a:t>
            </a: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sz="1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800"/>
              </a:lnSpc>
              <a:spcBef>
                <a:spcPts val="600"/>
              </a:spcBef>
              <a:spcAft>
                <a:spcPts val="600"/>
              </a:spcAft>
            </a:pP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UNIÃO EUROPEIA. </a:t>
            </a:r>
            <a:r>
              <a:rPr lang="pt-PT" sz="11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Tratado sobre o funcionamento da União Europeia (versão consolidada) </a:t>
            </a: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[em linha]. Jornal Oficial da União Europeia n C 202/49, 2016 [consult. 25 de abr. de 2022]. Disponível em: </a:t>
            </a:r>
            <a:r>
              <a:rPr lang="pt-PT" sz="1100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https://eur-lex.europa.eu/resource.html?uri=cellar:9e8d52e1-2c70-11e6-b497-01aa75ed71a1.0019.01/DOC_3&amp;format=PDF</a:t>
            </a:r>
            <a:r>
              <a:rPr lang="pt-PT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sz="1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69095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Custom 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8696B"/>
      </a:accent1>
      <a:accent2>
        <a:srgbClr val="95B8BF"/>
      </a:accent2>
      <a:accent3>
        <a:srgbClr val="BFD4D9"/>
      </a:accent3>
      <a:accent4>
        <a:srgbClr val="5B4839"/>
      </a:accent4>
      <a:accent5>
        <a:srgbClr val="C3A398"/>
      </a:accent5>
      <a:accent6>
        <a:srgbClr val="CA553E"/>
      </a:accent6>
      <a:hlink>
        <a:srgbClr val="0563C1"/>
      </a:hlink>
      <a:folHlink>
        <a:srgbClr val="954F72"/>
      </a:folHlink>
    </a:clrScheme>
    <a:fontScheme name="Custom 30">
      <a:majorFont>
        <a:latin typeface="Tisa Offc Serif Pro"/>
        <a:ea typeface=""/>
        <a:cs typeface=""/>
      </a:majorFont>
      <a:minorFont>
        <a:latin typeface="Univer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5">
              <a:lumMod val="20000"/>
              <a:lumOff val="8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58958498_TF78544816_Win32" id="{62B4F735-8960-42DB-893E-01E3DA783E09}" vid="{92908FBA-A90C-4F0B-8BBA-8ECC9784FEE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1DE3569-F02A-48B1-8F6E-F11E8BF870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AC34B31-7353-4357-814E-0E5916A110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9B3369-3F0F-499C-9EE7-8EC46B6E8A7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de conferência moderna</Template>
  <TotalTime>83</TotalTime>
  <Words>774</Words>
  <Application>Microsoft Office PowerPoint</Application>
  <PresentationFormat>Ecrã Panorâmico</PresentationFormat>
  <Paragraphs>44</Paragraphs>
  <Slides>8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4" baseType="lpstr">
      <vt:lpstr>Arial</vt:lpstr>
      <vt:lpstr>Calibri</vt:lpstr>
      <vt:lpstr>Tisa Offc Serif Pro</vt:lpstr>
      <vt:lpstr>Univers Light</vt:lpstr>
      <vt:lpstr>Univers LT Std 45 Light</vt:lpstr>
      <vt:lpstr>Tema do Office</vt:lpstr>
      <vt:lpstr>As migrações e a União Europeia – como assegurar a sustentabilidade?</vt:lpstr>
      <vt:lpstr>Resumo</vt:lpstr>
      <vt:lpstr>Índice do artigo</vt:lpstr>
      <vt:lpstr>Proteção Internacional aos Refugiados</vt:lpstr>
      <vt:lpstr>Migrações ambientais forçadas e os refugiados ambientais</vt:lpstr>
      <vt:lpstr>União Europeia e os refugiados ambientais</vt:lpstr>
      <vt:lpstr>Conclusão</vt:lpstr>
      <vt:lpstr>Referências bibliográficas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migrações e a União Europeia – como assegurar a sustentabilidade?</dc:title>
  <dc:creator>Marlene Oliveira de Souza</dc:creator>
  <cp:lastModifiedBy>Filipa FM. Marinho</cp:lastModifiedBy>
  <cp:revision>2</cp:revision>
  <dcterms:created xsi:type="dcterms:W3CDTF">2024-01-16T21:40:23Z</dcterms:created>
  <dcterms:modified xsi:type="dcterms:W3CDTF">2024-02-08T11:22:21Z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