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51" r:id="rId2"/>
    <p:sldMasterId id="2147483658" r:id="rId3"/>
  </p:sldMasterIdLst>
  <p:notesMasterIdLst>
    <p:notesMasterId r:id="rId36"/>
  </p:notesMasterIdLst>
  <p:handoutMasterIdLst>
    <p:handoutMasterId r:id="rId37"/>
  </p:handoutMasterIdLst>
  <p:sldIdLst>
    <p:sldId id="269" r:id="rId4"/>
    <p:sldId id="301" r:id="rId5"/>
    <p:sldId id="286" r:id="rId6"/>
    <p:sldId id="298" r:id="rId7"/>
    <p:sldId id="299" r:id="rId8"/>
    <p:sldId id="281" r:id="rId9"/>
    <p:sldId id="293" r:id="rId10"/>
    <p:sldId id="311" r:id="rId11"/>
    <p:sldId id="302" r:id="rId12"/>
    <p:sldId id="303" r:id="rId13"/>
    <p:sldId id="312" r:id="rId14"/>
    <p:sldId id="260" r:id="rId15"/>
    <p:sldId id="307" r:id="rId16"/>
    <p:sldId id="308" r:id="rId17"/>
    <p:sldId id="279" r:id="rId18"/>
    <p:sldId id="280" r:id="rId19"/>
    <p:sldId id="271" r:id="rId20"/>
    <p:sldId id="315" r:id="rId21"/>
    <p:sldId id="314" r:id="rId22"/>
    <p:sldId id="272" r:id="rId23"/>
    <p:sldId id="285" r:id="rId24"/>
    <p:sldId id="309" r:id="rId25"/>
    <p:sldId id="282" r:id="rId26"/>
    <p:sldId id="287" r:id="rId27"/>
    <p:sldId id="288" r:id="rId28"/>
    <p:sldId id="276" r:id="rId29"/>
    <p:sldId id="310" r:id="rId30"/>
    <p:sldId id="265" r:id="rId31"/>
    <p:sldId id="297" r:id="rId32"/>
    <p:sldId id="306" r:id="rId33"/>
    <p:sldId id="274" r:id="rId34"/>
    <p:sldId id="275" r:id="rId35"/>
  </p:sldIdLst>
  <p:sldSz cx="9901238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0BDE0"/>
    <a:srgbClr val="00B0F0"/>
    <a:srgbClr val="B196C6"/>
    <a:srgbClr val="F898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1" autoAdjust="0"/>
    <p:restoredTop sz="94722" autoAdjust="0"/>
  </p:normalViewPr>
  <p:slideViewPr>
    <p:cSldViewPr>
      <p:cViewPr varScale="1">
        <p:scale>
          <a:sx n="51" d="100"/>
          <a:sy n="51" d="100"/>
        </p:scale>
        <p:origin x="1123" y="38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4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3699A-3E35-4674-A9F4-88CCDAC8AE27}" type="datetimeFigureOut">
              <a:rPr lang="pt-PT" smtClean="0"/>
              <a:pPr/>
              <a:t>12/02/2024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CFE17-B7B6-44E3-9B3D-E47C563B22A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07379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67AD5-CD22-434B-B2E7-8437E181466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4088" y="685800"/>
            <a:ext cx="4949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A5246-2F3B-7F46-BA1C-F01A7A523B9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068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g1359e4df99a_0_4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4088" y="685800"/>
            <a:ext cx="4949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3" name="Google Shape;693;g1359e4df99a_0_4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7594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3931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710258" y="2130425"/>
            <a:ext cx="7448029" cy="722511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Conteúdo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710258" y="3212976"/>
            <a:ext cx="6705079" cy="2425824"/>
          </a:xfrm>
          <a:prstGeom prst="rect">
            <a:avLst/>
          </a:prstGeom>
        </p:spPr>
        <p:txBody>
          <a:bodyPr/>
          <a:lstStyle>
            <a:lvl1pPr marL="342900" indent="-342900" algn="l">
              <a:buAutoNum type="arabicPeriod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71550" indent="-514350" algn="l">
              <a:buFont typeface="+mj-lt"/>
              <a:buAutoNum type="arabicPeriod"/>
              <a:defRPr sz="1400">
                <a:solidFill>
                  <a:schemeClr val="tx1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pPr lvl="1"/>
            <a:r>
              <a:rPr lang="pt-PT" dirty="0"/>
              <a:t>Subtítulo	</a:t>
            </a:r>
          </a:p>
          <a:p>
            <a:pPr lvl="1"/>
            <a:r>
              <a:rPr lang="pt-PT" dirty="0"/>
              <a:t>Subtítulo</a:t>
            </a:r>
          </a:p>
          <a:p>
            <a:pPr lvl="0"/>
            <a:r>
              <a:rPr lang="pt-PT" dirty="0"/>
              <a:t>Título</a:t>
            </a:r>
          </a:p>
          <a:p>
            <a:pPr lvl="0"/>
            <a:r>
              <a:rPr lang="pt-PT" dirty="0"/>
              <a:t>Título</a:t>
            </a:r>
          </a:p>
          <a:p>
            <a:pPr lvl="1"/>
            <a:endParaRPr lang="pt-PT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8606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1. Título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6" y="2032249"/>
            <a:ext cx="5040561" cy="2476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sollicitudin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ex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eu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iaculis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mollis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pharetra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blandit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purus non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lacus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Vivamus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enim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odio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vitae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iaculis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odio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1854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926283" y="3933056"/>
            <a:ext cx="2872159" cy="190219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pt-PT" dirty="0"/>
          </a:p>
          <a:p>
            <a:pPr lvl="0"/>
            <a:endParaRPr lang="pt-PT" dirty="0"/>
          </a:p>
          <a:p>
            <a:pPr lvl="0"/>
            <a:endParaRPr lang="pt-PT" dirty="0"/>
          </a:p>
          <a:p>
            <a:pPr lvl="0"/>
            <a:r>
              <a:rPr lang="pt-PT" dirty="0"/>
              <a:t>Adicionar imagem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2. Título</a:t>
            </a:r>
          </a:p>
        </p:txBody>
      </p:sp>
      <p:sp>
        <p:nvSpPr>
          <p:cNvPr id="11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6" y="2032249"/>
            <a:ext cx="5040561" cy="17567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5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82187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3. Título</a:t>
            </a:r>
          </a:p>
        </p:txBody>
      </p:sp>
      <p:sp>
        <p:nvSpPr>
          <p:cNvPr id="9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2420888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1" name="Marcador de Posição de Conteúdo 2"/>
          <p:cNvSpPr>
            <a:spLocks noGrp="1"/>
          </p:cNvSpPr>
          <p:nvPr>
            <p:ph idx="12" hasCustomPrompt="1"/>
          </p:nvPr>
        </p:nvSpPr>
        <p:spPr>
          <a:xfrm>
            <a:off x="1782267" y="4149080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5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7" y="2012229"/>
            <a:ext cx="8539162" cy="480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/>
              <a:t>3.1 Subtítulo</a:t>
            </a:r>
          </a:p>
        </p:txBody>
      </p:sp>
      <p:sp>
        <p:nvSpPr>
          <p:cNvPr id="16" name="Marcador de Posição de Conteúdo 2"/>
          <p:cNvSpPr>
            <a:spLocks noGrp="1"/>
          </p:cNvSpPr>
          <p:nvPr>
            <p:ph idx="13" hasCustomPrompt="1"/>
          </p:nvPr>
        </p:nvSpPr>
        <p:spPr>
          <a:xfrm>
            <a:off x="1782267" y="3717032"/>
            <a:ext cx="8539162" cy="480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/>
              <a:t>3.2 Subtítulo</a:t>
            </a:r>
          </a:p>
        </p:txBody>
      </p:sp>
      <p:sp>
        <p:nvSpPr>
          <p:cNvPr id="8" name="Marcador de Posição do Número do Diapositivo 3"/>
          <p:cNvSpPr>
            <a:spLocks noGrp="1"/>
          </p:cNvSpPr>
          <p:nvPr>
            <p:ph type="sldNum" sz="quarter" idx="14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7140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4. Título (Texto + Tabela)</a:t>
            </a:r>
          </a:p>
        </p:txBody>
      </p:sp>
      <p:sp>
        <p:nvSpPr>
          <p:cNvPr id="9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2420888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0" name="Marcador de Posição de Conteúdo 2"/>
          <p:cNvSpPr>
            <a:spLocks noGrp="1"/>
          </p:cNvSpPr>
          <p:nvPr>
            <p:ph idx="11"/>
          </p:nvPr>
        </p:nvSpPr>
        <p:spPr>
          <a:xfrm>
            <a:off x="1782267" y="3789040"/>
            <a:ext cx="5040561" cy="118072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pt-PT" sz="1800" b="0" i="0" u="none" strike="noStrike" smtClean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PT" sz="1800" b="0" i="0" u="none" strike="noStrike" dirty="0">
              <a:effectLst/>
              <a:latin typeface="Arial"/>
            </a:endParaRPr>
          </a:p>
          <a:p>
            <a:pPr lvl="0"/>
            <a:endParaRPr lang="pt-PT" dirty="0"/>
          </a:p>
        </p:txBody>
      </p:sp>
      <p:sp>
        <p:nvSpPr>
          <p:cNvPr id="5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9918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1772816"/>
            <a:ext cx="5040561" cy="3600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pt-PT" sz="1400" b="0" i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chemeClr val="tx1"/>
                </a:solidFill>
              </a:defRPr>
            </a:lvl2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</a:p>
          <a:p>
            <a:pPr lvl="0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</a:p>
          <a:p>
            <a:pPr lvl="1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  <a:p>
            <a:pPr lvl="1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endParaRPr lang="pt-PT" dirty="0"/>
          </a:p>
        </p:txBody>
      </p:sp>
      <p:sp>
        <p:nvSpPr>
          <p:cNvPr id="3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4004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203DD083-1F8A-4A12-0E68-0968CB567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906B0-BC54-460A-8897-AFF9F1366C33}" type="datetimeFigureOut">
              <a:rPr lang="en-GB" smtClean="0"/>
              <a:t>12/02/2024</a:t>
            </a:fld>
            <a:endParaRPr lang="en-GB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8557DE7C-DFBD-77D9-1AA6-32E495374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62CAC734-A839-9217-2E64-A90BC4D0B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59249-1DC6-4DB8-83EF-B241383C5C28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43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Title and text "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0"/>
          <p:cNvSpPr txBox="1">
            <a:spLocks noGrp="1"/>
          </p:cNvSpPr>
          <p:nvPr>
            <p:ph type="title"/>
          </p:nvPr>
        </p:nvSpPr>
        <p:spPr>
          <a:xfrm>
            <a:off x="3288421" y="1797116"/>
            <a:ext cx="5840366" cy="186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9745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548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548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548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548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548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548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548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548"/>
            </a:lvl9pPr>
          </a:lstStyle>
          <a:p>
            <a:endParaRPr/>
          </a:p>
        </p:txBody>
      </p:sp>
      <p:sp>
        <p:nvSpPr>
          <p:cNvPr id="333" name="Google Shape;333;p20"/>
          <p:cNvSpPr txBox="1">
            <a:spLocks noGrp="1"/>
          </p:cNvSpPr>
          <p:nvPr>
            <p:ph type="subTitle" idx="1"/>
          </p:nvPr>
        </p:nvSpPr>
        <p:spPr>
          <a:xfrm>
            <a:off x="5185671" y="3808784"/>
            <a:ext cx="3943278" cy="125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32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4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4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4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4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4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4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4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4"/>
            </a:lvl9pPr>
          </a:lstStyle>
          <a:p>
            <a:endParaRPr/>
          </a:p>
        </p:txBody>
      </p:sp>
      <p:grpSp>
        <p:nvGrpSpPr>
          <p:cNvPr id="334" name="Google Shape;334;p20"/>
          <p:cNvGrpSpPr/>
          <p:nvPr/>
        </p:nvGrpSpPr>
        <p:grpSpPr>
          <a:xfrm flipH="1">
            <a:off x="-21006" y="1"/>
            <a:ext cx="9942369" cy="6857900"/>
            <a:chOff x="-19400" y="0"/>
            <a:chExt cx="9181985" cy="5143425"/>
          </a:xfrm>
        </p:grpSpPr>
        <p:grpSp>
          <p:nvGrpSpPr>
            <p:cNvPr id="335" name="Google Shape;335;p20"/>
            <p:cNvGrpSpPr/>
            <p:nvPr/>
          </p:nvGrpSpPr>
          <p:grpSpPr>
            <a:xfrm>
              <a:off x="-19400" y="4879425"/>
              <a:ext cx="9181985" cy="264000"/>
              <a:chOff x="-17750" y="4879419"/>
              <a:chExt cx="9161829" cy="264000"/>
            </a:xfrm>
          </p:grpSpPr>
          <p:sp>
            <p:nvSpPr>
              <p:cNvPr id="336" name="Google Shape;336;p20"/>
              <p:cNvSpPr/>
              <p:nvPr/>
            </p:nvSpPr>
            <p:spPr>
              <a:xfrm>
                <a:off x="-17750" y="4879419"/>
                <a:ext cx="1308900" cy="264000"/>
              </a:xfrm>
              <a:prstGeom prst="rect">
                <a:avLst/>
              </a:prstGeom>
              <a:solidFill>
                <a:schemeClr val="lt2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37" name="Google Shape;337;p20"/>
              <p:cNvSpPr/>
              <p:nvPr/>
            </p:nvSpPr>
            <p:spPr>
              <a:xfrm>
                <a:off x="1291071" y="4879419"/>
                <a:ext cx="1308900" cy="264000"/>
              </a:xfrm>
              <a:prstGeom prst="rect">
                <a:avLst/>
              </a:prstGeom>
              <a:solidFill>
                <a:schemeClr val="accent1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38" name="Google Shape;338;p20"/>
              <p:cNvSpPr/>
              <p:nvPr/>
            </p:nvSpPr>
            <p:spPr>
              <a:xfrm>
                <a:off x="2599893" y="4879419"/>
                <a:ext cx="1308900" cy="264000"/>
              </a:xfrm>
              <a:prstGeom prst="rect">
                <a:avLst/>
              </a:prstGeom>
              <a:solidFill>
                <a:schemeClr val="accent2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39" name="Google Shape;339;p20"/>
              <p:cNvSpPr/>
              <p:nvPr/>
            </p:nvSpPr>
            <p:spPr>
              <a:xfrm>
                <a:off x="3908714" y="4879419"/>
                <a:ext cx="1308900" cy="264000"/>
              </a:xfrm>
              <a:prstGeom prst="rect">
                <a:avLst/>
              </a:prstGeom>
              <a:solidFill>
                <a:schemeClr val="accent3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40" name="Google Shape;340;p20"/>
              <p:cNvSpPr/>
              <p:nvPr/>
            </p:nvSpPr>
            <p:spPr>
              <a:xfrm>
                <a:off x="5217536" y="4879419"/>
                <a:ext cx="1308900" cy="264000"/>
              </a:xfrm>
              <a:prstGeom prst="rect">
                <a:avLst/>
              </a:prstGeom>
              <a:solidFill>
                <a:schemeClr val="accent4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41" name="Google Shape;341;p20"/>
              <p:cNvSpPr/>
              <p:nvPr/>
            </p:nvSpPr>
            <p:spPr>
              <a:xfrm>
                <a:off x="6526357" y="4879419"/>
                <a:ext cx="1308900" cy="264000"/>
              </a:xfrm>
              <a:prstGeom prst="rect">
                <a:avLst/>
              </a:prstGeom>
              <a:solidFill>
                <a:schemeClr val="accent5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42" name="Google Shape;342;p20"/>
              <p:cNvSpPr/>
              <p:nvPr/>
            </p:nvSpPr>
            <p:spPr>
              <a:xfrm>
                <a:off x="7835179" y="4879419"/>
                <a:ext cx="1308900" cy="264000"/>
              </a:xfrm>
              <a:prstGeom prst="rect">
                <a:avLst/>
              </a:prstGeom>
              <a:solidFill>
                <a:schemeClr val="accent6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</p:grpSp>
        <p:grpSp>
          <p:nvGrpSpPr>
            <p:cNvPr id="343" name="Google Shape;343;p20"/>
            <p:cNvGrpSpPr/>
            <p:nvPr/>
          </p:nvGrpSpPr>
          <p:grpSpPr>
            <a:xfrm flipH="1">
              <a:off x="-19400" y="0"/>
              <a:ext cx="9181985" cy="264000"/>
              <a:chOff x="-17750" y="4879419"/>
              <a:chExt cx="9161829" cy="264000"/>
            </a:xfrm>
          </p:grpSpPr>
          <p:sp>
            <p:nvSpPr>
              <p:cNvPr id="344" name="Google Shape;344;p20"/>
              <p:cNvSpPr/>
              <p:nvPr/>
            </p:nvSpPr>
            <p:spPr>
              <a:xfrm>
                <a:off x="-17750" y="4879419"/>
                <a:ext cx="1308900" cy="264000"/>
              </a:xfrm>
              <a:prstGeom prst="rect">
                <a:avLst/>
              </a:prstGeom>
              <a:solidFill>
                <a:schemeClr val="lt2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45" name="Google Shape;345;p20"/>
              <p:cNvSpPr/>
              <p:nvPr/>
            </p:nvSpPr>
            <p:spPr>
              <a:xfrm>
                <a:off x="1291071" y="4879419"/>
                <a:ext cx="1308900" cy="264000"/>
              </a:xfrm>
              <a:prstGeom prst="rect">
                <a:avLst/>
              </a:prstGeom>
              <a:solidFill>
                <a:schemeClr val="accent1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46" name="Google Shape;346;p20"/>
              <p:cNvSpPr/>
              <p:nvPr/>
            </p:nvSpPr>
            <p:spPr>
              <a:xfrm>
                <a:off x="2599893" y="4879419"/>
                <a:ext cx="1308900" cy="264000"/>
              </a:xfrm>
              <a:prstGeom prst="rect">
                <a:avLst/>
              </a:prstGeom>
              <a:solidFill>
                <a:schemeClr val="accent2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47" name="Google Shape;347;p20"/>
              <p:cNvSpPr/>
              <p:nvPr/>
            </p:nvSpPr>
            <p:spPr>
              <a:xfrm>
                <a:off x="3908714" y="4879419"/>
                <a:ext cx="1308900" cy="264000"/>
              </a:xfrm>
              <a:prstGeom prst="rect">
                <a:avLst/>
              </a:prstGeom>
              <a:solidFill>
                <a:schemeClr val="accent3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48" name="Google Shape;348;p20"/>
              <p:cNvSpPr/>
              <p:nvPr/>
            </p:nvSpPr>
            <p:spPr>
              <a:xfrm>
                <a:off x="5217536" y="4879419"/>
                <a:ext cx="1308900" cy="264000"/>
              </a:xfrm>
              <a:prstGeom prst="rect">
                <a:avLst/>
              </a:prstGeom>
              <a:solidFill>
                <a:schemeClr val="accent4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49" name="Google Shape;349;p20"/>
              <p:cNvSpPr/>
              <p:nvPr/>
            </p:nvSpPr>
            <p:spPr>
              <a:xfrm>
                <a:off x="6526357" y="4879419"/>
                <a:ext cx="1308900" cy="264000"/>
              </a:xfrm>
              <a:prstGeom prst="rect">
                <a:avLst/>
              </a:prstGeom>
              <a:solidFill>
                <a:schemeClr val="accent5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50" name="Google Shape;350;p20"/>
              <p:cNvSpPr/>
              <p:nvPr/>
            </p:nvSpPr>
            <p:spPr>
              <a:xfrm>
                <a:off x="7835179" y="4879419"/>
                <a:ext cx="1308900" cy="264000"/>
              </a:xfrm>
              <a:prstGeom prst="rect">
                <a:avLst/>
              </a:prstGeom>
              <a:solidFill>
                <a:schemeClr val="accent6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887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652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3"/>
          <p:cNvSpPr>
            <a:spLocks noGrp="1"/>
          </p:cNvSpPr>
          <p:nvPr>
            <p:ph type="sldNum" sz="quarter" idx="4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4912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6" r:id="rId3"/>
    <p:sldLayoutId id="2147483654" r:id="rId4"/>
    <p:sldLayoutId id="2147483655" r:id="rId5"/>
    <p:sldLayoutId id="2147483657" r:id="rId6"/>
    <p:sldLayoutId id="2147483668" r:id="rId7"/>
    <p:sldLayoutId id="2147483669" r:id="rId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09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382963" y="6356350"/>
            <a:ext cx="3135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7096125" y="332656"/>
            <a:ext cx="2309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8634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eur-lex.europa.eu/collection/eu-law/treaties/treaties-force.html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s.pt/pt/v-coloquio-internacional-de-ciencias-sociais-da-educacao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ie.uminho.pt/pt/Departamentos/DCSE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eur-lex.europa.eu/legal-content/PT/TXT/?uri=CELEX%3A12016P%2FTXT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uropa.eu/european-union/sites/europaeu/files/eu_citizenship/consolidated-treaties_pt.pdf#page=18" TargetMode="External"/><Relationship Id="rId2" Type="http://schemas.openxmlformats.org/officeDocument/2006/relationships/hyperlink" Target="https://eur-lex.europa.eu/legal-content/PT/TXT/PDF/?uri=CELEX:12016P/TXT&amp;from=EN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hyperlink" Target="https://gddc.ministeriopublico.pt/perguntas-frequentes/sistema-de-protecao-da-uniao-europeia?menu=direitos-humanos" TargetMode="External"/><Relationship Id="rId4" Type="http://schemas.openxmlformats.org/officeDocument/2006/relationships/hyperlink" Target="https://europa.eu/european-union/sites/europaeu/files/eu_citizenship/consolidated-treaties_pt.pdf#page=142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collection/eu-law/treaties/treaties-force.html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rlamento.pt/Legislacao/Paginas/ConstituicaoRepublicaPortuguesa.aspx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hyperlink" Target="https://www.parlamento.pt/Legislacao/Paginas/ConstituicaoRepublicaPortuguesa.aspx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rlamento.pt/Legislacao/Paginas/ConstituicaoRepublicaPortuguesa.aspx#art73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m3Lm9qAM9A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diariodarepublica.pt/dr/legislacao-consolidada/lei/2021-164870244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hyperlink" Target="https://www.upt.pt/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diariodarepublica.pt/dr/legislacao-consolidada/lei/2021-164870244" TargetMode="Externa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mario.barata@ipleiria.pt" TargetMode="External"/><Relationship Id="rId2" Type="http://schemas.openxmlformats.org/officeDocument/2006/relationships/hyperlink" Target="mailto:dra@upt.p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17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orcid.org/0000-0003-4720-1400" TargetMode="External"/><Relationship Id="rId4" Type="http://schemas.openxmlformats.org/officeDocument/2006/relationships/hyperlink" Target="https://orcid.org/0000-0001-8512-165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iariodarepublica.pt/dr/detalhe/resolucao-assembleia-republica/39-2013-259948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hyperlink" Target="https://gddc.ministeriopublico.pt/perguntas-frequentes/nacoes-unidas?menu=direitos-humanos" TargetMode="External"/><Relationship Id="rId4" Type="http://schemas.openxmlformats.org/officeDocument/2006/relationships/hyperlink" Target="https://diariodarepublica.pt/dr/detalhe/resolucao-conselho-ministros/21-2019-118717737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ddc.ministeriopublico.pt/perguntas-frequentes/sistema-de-protecao-do-conselho-da-europa?menu=direitos-humanos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m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0" r="24239"/>
          <a:stretch/>
        </p:blipFill>
        <p:spPr>
          <a:xfrm>
            <a:off x="1268413" y="0"/>
            <a:ext cx="3267075" cy="5835650"/>
          </a:xfrm>
          <a:prstGeom prst="rect">
            <a:avLst/>
          </a:prstGeom>
        </p:spPr>
      </p:pic>
      <p:pic>
        <p:nvPicPr>
          <p:cNvPr id="29" name="Picture 15" descr="Logo U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5835650"/>
            <a:ext cx="3214688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8" name="Text Box 3"/>
          <p:cNvSpPr txBox="1"/>
          <p:nvPr/>
        </p:nvSpPr>
        <p:spPr>
          <a:xfrm>
            <a:off x="1268413" y="3812575"/>
            <a:ext cx="3024336" cy="72008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Dora Resende Alves</a:t>
            </a:r>
          </a:p>
          <a:p>
            <a:endParaRPr lang="pt-PT" sz="24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Mário Simões Barata</a:t>
            </a:r>
            <a:endParaRPr lang="pt-PT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  <a:defRPr/>
            </a:pPr>
            <a:endParaRPr lang="pt-PT" altLang="x-none" sz="14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115000"/>
              </a:lnSpc>
              <a:defRPr/>
            </a:pPr>
            <a:endParaRPr lang="pt-PT" altLang="x-none" sz="14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115000"/>
              </a:lnSpc>
              <a:defRPr/>
            </a:pPr>
            <a:r>
              <a:rPr lang="pt-PT" altLang="x-none" sz="1400" dirty="0">
                <a:solidFill>
                  <a:schemeClr val="bg1"/>
                </a:solidFill>
                <a:latin typeface="Arial" charset="0"/>
              </a:rPr>
              <a:t>                              02 / 01 / 2024</a:t>
            </a:r>
          </a:p>
          <a:p>
            <a:pPr eaLnBrk="1" hangingPunct="1">
              <a:lnSpc>
                <a:spcPct val="115000"/>
              </a:lnSpc>
              <a:spcAft>
                <a:spcPts val="1200"/>
              </a:spcAft>
              <a:defRPr/>
            </a:pPr>
            <a:r>
              <a:rPr lang="pt-PT" altLang="x-none" sz="1400" dirty="0">
                <a:solidFill>
                  <a:schemeClr val="bg1"/>
                </a:solidFill>
                <a:latin typeface="Arial" charset="0"/>
              </a:rPr>
              <a:t> </a:t>
            </a:r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1998291" y="836712"/>
            <a:ext cx="7289204" cy="184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pt-PT" altLang="x-none" sz="3200" b="1" dirty="0">
                <a:latin typeface="Arial" charset="0"/>
              </a:rPr>
              <a:t>O direito à educação</a:t>
            </a:r>
          </a:p>
          <a:p>
            <a:pPr algn="r" eaLnBrk="1" hangingPunct="1"/>
            <a:r>
              <a:rPr lang="pt-PT" altLang="x-none" sz="3200" b="1" dirty="0">
                <a:latin typeface="Arial" charset="0"/>
              </a:rPr>
              <a:t> </a:t>
            </a:r>
          </a:p>
          <a:p>
            <a:pPr algn="r" eaLnBrk="1" hangingPunct="1"/>
            <a:r>
              <a:rPr lang="pt-PT" altLang="x-none" sz="3200" b="1" dirty="0">
                <a:latin typeface="Arial" charset="0"/>
              </a:rPr>
              <a:t>– três vezes presente no Direito </a:t>
            </a:r>
          </a:p>
        </p:txBody>
      </p:sp>
    </p:spTree>
    <p:extLst>
      <p:ext uri="{BB962C8B-B14F-4D97-AF65-F5344CB8AC3E}">
        <p14:creationId xmlns:p14="http://schemas.microsoft.com/office/powerpoint/2010/main" val="2268872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E944FEC-82EE-43EE-52DF-FBA56A844D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425" y="699642"/>
            <a:ext cx="9704388" cy="545871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arcador de Posição do Número do Diapositivo 4" hidden="1">
            <a:extLst>
              <a:ext uri="{FF2B5EF4-FFF2-40B4-BE49-F238E27FC236}">
                <a16:creationId xmlns:a16="http://schemas.microsoft.com/office/drawing/2014/main" id="{4F5E878E-F2C9-A08D-D9FA-013E90F55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8717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F49DF93B-96BC-09C6-5B2E-D4BC19E27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11</a:t>
            </a:fld>
            <a:endParaRPr lang="pt-PT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67F1EE5-88CA-BAA4-6A3F-519029D52E7D}"/>
              </a:ext>
            </a:extLst>
          </p:cNvPr>
          <p:cNvSpPr txBox="1"/>
          <p:nvPr/>
        </p:nvSpPr>
        <p:spPr>
          <a:xfrm>
            <a:off x="486123" y="1556792"/>
            <a:ext cx="8784976" cy="2403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dirty="0"/>
              <a:t>ARTIGO 2° </a:t>
            </a:r>
          </a:p>
          <a:p>
            <a:pPr algn="ctr"/>
            <a:endParaRPr lang="pt-PT" dirty="0"/>
          </a:p>
          <a:p>
            <a:pPr algn="ctr"/>
            <a:r>
              <a:rPr lang="pt-PT" dirty="0"/>
              <a:t>Direito à instrução </a:t>
            </a:r>
          </a:p>
          <a:p>
            <a:pPr algn="ctr"/>
            <a:endParaRPr lang="pt-PT" dirty="0"/>
          </a:p>
          <a:p>
            <a:pPr algn="just">
              <a:lnSpc>
                <a:spcPct val="150000"/>
              </a:lnSpc>
            </a:pPr>
            <a:r>
              <a:rPr lang="pt-PT" dirty="0"/>
              <a:t>A ninguém pode ser negado o </a:t>
            </a:r>
            <a:r>
              <a:rPr lang="pt-PT" u="sng" dirty="0"/>
              <a:t>direito à instrução</a:t>
            </a:r>
            <a:r>
              <a:rPr lang="pt-PT" dirty="0"/>
              <a:t>. O Estado, no exercício das funções que tem de assumir no campo da </a:t>
            </a:r>
            <a:r>
              <a:rPr lang="pt-PT" dirty="0">
                <a:highlight>
                  <a:srgbClr val="FFFF00"/>
                </a:highlight>
              </a:rPr>
              <a:t>educação</a:t>
            </a:r>
            <a:r>
              <a:rPr lang="pt-PT" dirty="0"/>
              <a:t> e do ensino, respeitará o direito dos pais a assegurar aquela educação e ensino consoante as suas convicções religiosas e filosóficas.</a:t>
            </a:r>
            <a:endParaRPr lang="pt-PT" b="0" i="0" dirty="0">
              <a:solidFill>
                <a:srgbClr val="272B30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D62FC77-2798-F7A4-BD93-07964AE6BFF1}"/>
              </a:ext>
            </a:extLst>
          </p:cNvPr>
          <p:cNvSpPr txBox="1"/>
          <p:nvPr/>
        </p:nvSpPr>
        <p:spPr>
          <a:xfrm>
            <a:off x="490990" y="5070376"/>
            <a:ext cx="89361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PT" sz="1200" u="sng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https://www.echr.coe.int/documents/d/echr/convention_por</a:t>
            </a:r>
          </a:p>
        </p:txBody>
      </p:sp>
    </p:spTree>
    <p:extLst>
      <p:ext uri="{BB962C8B-B14F-4D97-AF65-F5344CB8AC3E}">
        <p14:creationId xmlns:p14="http://schemas.microsoft.com/office/powerpoint/2010/main" val="331743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43"/>
          <p:cNvSpPr txBox="1">
            <a:spLocks noGrp="1"/>
          </p:cNvSpPr>
          <p:nvPr>
            <p:ph type="title"/>
          </p:nvPr>
        </p:nvSpPr>
        <p:spPr>
          <a:xfrm>
            <a:off x="2056528" y="2012290"/>
            <a:ext cx="5402405" cy="1516695"/>
          </a:xfrm>
          <a:prstGeom prst="rect">
            <a:avLst/>
          </a:prstGeom>
        </p:spPr>
        <p:txBody>
          <a:bodyPr spcFirstLastPara="1" wrap="square" lIns="98996" tIns="98996" rIns="98996" bIns="98996" anchor="t" anchorCtr="0">
            <a:noAutofit/>
          </a:bodyPr>
          <a:lstStyle/>
          <a:p>
            <a:r>
              <a:rPr lang="pt-PT" sz="4331" dirty="0"/>
              <a:t>O que são os ODS?</a:t>
            </a:r>
            <a:endParaRPr sz="4331" dirty="0"/>
          </a:p>
        </p:txBody>
      </p:sp>
      <p:sp>
        <p:nvSpPr>
          <p:cNvPr id="696" name="Google Shape;696;p43"/>
          <p:cNvSpPr txBox="1">
            <a:spLocks noGrp="1"/>
          </p:cNvSpPr>
          <p:nvPr>
            <p:ph type="subTitle" idx="1"/>
          </p:nvPr>
        </p:nvSpPr>
        <p:spPr>
          <a:xfrm>
            <a:off x="235040" y="3068550"/>
            <a:ext cx="9400954" cy="2704954"/>
          </a:xfrm>
          <a:prstGeom prst="rect">
            <a:avLst/>
          </a:prstGeom>
        </p:spPr>
        <p:txBody>
          <a:bodyPr spcFirstLastPara="1" wrap="square" lIns="98996" tIns="98996" rIns="98996" bIns="98996" anchor="t" anchorCtr="0">
            <a:noAutofit/>
          </a:bodyPr>
          <a:lstStyle/>
          <a:p>
            <a:pPr marL="0" indent="0" algn="just">
              <a:buClr>
                <a:srgbClr val="443440"/>
              </a:buClr>
              <a:buSzPts val="1100"/>
            </a:pPr>
            <a:r>
              <a:rPr lang="pt-PT" sz="2166" dirty="0">
                <a:solidFill>
                  <a:srgbClr val="374151"/>
                </a:solidFill>
                <a:latin typeface="Actor" panose="020B0604020202020204" charset="0"/>
              </a:rPr>
              <a:t>Os ODS, ou Objetivos de Desenvolvimento Sustentável, são um conjunto de 17 metas globais estabelecidas pelas Nações Unidas para abordar desafios socioeconômicos e ambientais até 2030, que visam promover um desenvolvimento sustentável que atenda às necessidades das gerações presentes sem comprometer as futuras. </a:t>
            </a:r>
            <a:endParaRPr sz="2166" dirty="0">
              <a:latin typeface="Actor" panose="020B0604020202020204" charset="0"/>
            </a:endParaRPr>
          </a:p>
        </p:txBody>
      </p:sp>
      <p:grpSp>
        <p:nvGrpSpPr>
          <p:cNvPr id="697" name="Google Shape;697;p43"/>
          <p:cNvGrpSpPr/>
          <p:nvPr/>
        </p:nvGrpSpPr>
        <p:grpSpPr>
          <a:xfrm rot="-1471958">
            <a:off x="294229" y="1388949"/>
            <a:ext cx="898846" cy="1320567"/>
            <a:chOff x="634179" y="1887462"/>
            <a:chExt cx="1293000" cy="1856700"/>
          </a:xfrm>
        </p:grpSpPr>
        <p:sp>
          <p:nvSpPr>
            <p:cNvPr id="698" name="Google Shape;698;p43"/>
            <p:cNvSpPr/>
            <p:nvPr/>
          </p:nvSpPr>
          <p:spPr>
            <a:xfrm>
              <a:off x="634179" y="1887462"/>
              <a:ext cx="1293000" cy="18567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8996" tIns="98996" rIns="98996" bIns="98996" anchor="ctr" anchorCtr="0">
              <a:noAutofit/>
            </a:bodyPr>
            <a:lstStyle/>
            <a:p>
              <a:endParaRPr sz="1949"/>
            </a:p>
          </p:txBody>
        </p:sp>
        <p:grpSp>
          <p:nvGrpSpPr>
            <p:cNvPr id="699" name="Google Shape;699;p43"/>
            <p:cNvGrpSpPr/>
            <p:nvPr/>
          </p:nvGrpSpPr>
          <p:grpSpPr>
            <a:xfrm>
              <a:off x="803532" y="2115344"/>
              <a:ext cx="954403" cy="1400833"/>
              <a:chOff x="2021600" y="238125"/>
              <a:chExt cx="3557225" cy="5219200"/>
            </a:xfrm>
          </p:grpSpPr>
          <p:sp>
            <p:nvSpPr>
              <p:cNvPr id="700" name="Google Shape;700;p43"/>
              <p:cNvSpPr/>
              <p:nvPr/>
            </p:nvSpPr>
            <p:spPr>
              <a:xfrm>
                <a:off x="2046875" y="1564700"/>
                <a:ext cx="3506675" cy="3815950"/>
              </a:xfrm>
              <a:custGeom>
                <a:avLst/>
                <a:gdLst/>
                <a:ahLst/>
                <a:cxnLst/>
                <a:rect l="l" t="t" r="r" b="b"/>
                <a:pathLst>
                  <a:path w="140267" h="152638" extrusionOk="0">
                    <a:moveTo>
                      <a:pt x="14615" y="1"/>
                    </a:moveTo>
                    <a:cubicBezTo>
                      <a:pt x="12986" y="1"/>
                      <a:pt x="11350" y="122"/>
                      <a:pt x="9722" y="368"/>
                    </a:cubicBezTo>
                    <a:cubicBezTo>
                      <a:pt x="1567" y="10611"/>
                      <a:pt x="1" y="25192"/>
                      <a:pt x="6949" y="37229"/>
                    </a:cubicBezTo>
                    <a:cubicBezTo>
                      <a:pt x="8776" y="40393"/>
                      <a:pt x="11059" y="43133"/>
                      <a:pt x="13636" y="45416"/>
                    </a:cubicBezTo>
                    <a:cubicBezTo>
                      <a:pt x="14451" y="46134"/>
                      <a:pt x="14680" y="47243"/>
                      <a:pt x="14256" y="48222"/>
                    </a:cubicBezTo>
                    <a:cubicBezTo>
                      <a:pt x="10863" y="55789"/>
                      <a:pt x="9004" y="64173"/>
                      <a:pt x="9004" y="73013"/>
                    </a:cubicBezTo>
                    <a:cubicBezTo>
                      <a:pt x="9004" y="90497"/>
                      <a:pt x="16376" y="106285"/>
                      <a:pt x="28152" y="117408"/>
                    </a:cubicBezTo>
                    <a:cubicBezTo>
                      <a:pt x="28641" y="117898"/>
                      <a:pt x="28935" y="118517"/>
                      <a:pt x="28935" y="119203"/>
                    </a:cubicBezTo>
                    <a:lnTo>
                      <a:pt x="28935" y="145331"/>
                    </a:lnTo>
                    <a:cubicBezTo>
                      <a:pt x="28935" y="149376"/>
                      <a:pt x="32197" y="152638"/>
                      <a:pt x="36242" y="152638"/>
                    </a:cubicBezTo>
                    <a:lnTo>
                      <a:pt x="48474" y="152638"/>
                    </a:lnTo>
                    <a:cubicBezTo>
                      <a:pt x="52519" y="152638"/>
                      <a:pt x="55781" y="149376"/>
                      <a:pt x="55781" y="145331"/>
                    </a:cubicBezTo>
                    <a:lnTo>
                      <a:pt x="55781" y="133947"/>
                    </a:lnTo>
                    <a:cubicBezTo>
                      <a:pt x="55781" y="133257"/>
                      <a:pt x="56339" y="132744"/>
                      <a:pt x="56985" y="132744"/>
                    </a:cubicBezTo>
                    <a:cubicBezTo>
                      <a:pt x="57071" y="132744"/>
                      <a:pt x="57160" y="132753"/>
                      <a:pt x="57249" y="132772"/>
                    </a:cubicBezTo>
                    <a:cubicBezTo>
                      <a:pt x="61391" y="133653"/>
                      <a:pt x="65730" y="134110"/>
                      <a:pt x="70134" y="134110"/>
                    </a:cubicBezTo>
                    <a:cubicBezTo>
                      <a:pt x="74537" y="134110"/>
                      <a:pt x="78876" y="133653"/>
                      <a:pt x="83018" y="132772"/>
                    </a:cubicBezTo>
                    <a:cubicBezTo>
                      <a:pt x="83107" y="132753"/>
                      <a:pt x="83196" y="132744"/>
                      <a:pt x="83282" y="132744"/>
                    </a:cubicBezTo>
                    <a:cubicBezTo>
                      <a:pt x="83929" y="132744"/>
                      <a:pt x="84486" y="133257"/>
                      <a:pt x="84486" y="133947"/>
                    </a:cubicBezTo>
                    <a:lnTo>
                      <a:pt x="84486" y="145331"/>
                    </a:lnTo>
                    <a:cubicBezTo>
                      <a:pt x="84486" y="149376"/>
                      <a:pt x="87748" y="152638"/>
                      <a:pt x="91793" y="152638"/>
                    </a:cubicBezTo>
                    <a:lnTo>
                      <a:pt x="104026" y="152638"/>
                    </a:lnTo>
                    <a:cubicBezTo>
                      <a:pt x="108070" y="152638"/>
                      <a:pt x="111332" y="149376"/>
                      <a:pt x="111332" y="145331"/>
                    </a:cubicBezTo>
                    <a:lnTo>
                      <a:pt x="111332" y="119203"/>
                    </a:lnTo>
                    <a:cubicBezTo>
                      <a:pt x="111332" y="118517"/>
                      <a:pt x="111626" y="117865"/>
                      <a:pt x="112115" y="117408"/>
                    </a:cubicBezTo>
                    <a:cubicBezTo>
                      <a:pt x="123891" y="106285"/>
                      <a:pt x="131263" y="90497"/>
                      <a:pt x="131263" y="73013"/>
                    </a:cubicBezTo>
                    <a:cubicBezTo>
                      <a:pt x="131263" y="64173"/>
                      <a:pt x="129404" y="55789"/>
                      <a:pt x="126011" y="48222"/>
                    </a:cubicBezTo>
                    <a:cubicBezTo>
                      <a:pt x="125587" y="47243"/>
                      <a:pt x="125816" y="46134"/>
                      <a:pt x="126631" y="45416"/>
                    </a:cubicBezTo>
                    <a:cubicBezTo>
                      <a:pt x="129208" y="43133"/>
                      <a:pt x="131492" y="40393"/>
                      <a:pt x="133318" y="37229"/>
                    </a:cubicBezTo>
                    <a:cubicBezTo>
                      <a:pt x="140266" y="25192"/>
                      <a:pt x="138701" y="10611"/>
                      <a:pt x="130546" y="368"/>
                    </a:cubicBezTo>
                    <a:cubicBezTo>
                      <a:pt x="128917" y="122"/>
                      <a:pt x="127281" y="1"/>
                      <a:pt x="125652" y="1"/>
                    </a:cubicBezTo>
                    <a:cubicBezTo>
                      <a:pt x="114325" y="1"/>
                      <a:pt x="103315" y="5862"/>
                      <a:pt x="97241" y="16385"/>
                    </a:cubicBezTo>
                    <a:cubicBezTo>
                      <a:pt x="96947" y="16841"/>
                      <a:pt x="96686" y="17331"/>
                      <a:pt x="96458" y="17820"/>
                    </a:cubicBezTo>
                    <a:cubicBezTo>
                      <a:pt x="88466" y="14003"/>
                      <a:pt x="79561" y="11883"/>
                      <a:pt x="70134" y="11883"/>
                    </a:cubicBezTo>
                    <a:cubicBezTo>
                      <a:pt x="60706" y="11883"/>
                      <a:pt x="51801" y="14003"/>
                      <a:pt x="43809" y="17820"/>
                    </a:cubicBezTo>
                    <a:cubicBezTo>
                      <a:pt x="43581" y="17331"/>
                      <a:pt x="43320" y="16841"/>
                      <a:pt x="43026" y="16385"/>
                    </a:cubicBezTo>
                    <a:cubicBezTo>
                      <a:pt x="36952" y="5862"/>
                      <a:pt x="25942" y="1"/>
                      <a:pt x="1461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01" name="Google Shape;701;p43"/>
              <p:cNvSpPr/>
              <p:nvPr/>
            </p:nvSpPr>
            <p:spPr>
              <a:xfrm>
                <a:off x="3647700" y="1861775"/>
                <a:ext cx="560275" cy="148425"/>
              </a:xfrm>
              <a:custGeom>
                <a:avLst/>
                <a:gdLst/>
                <a:ahLst/>
                <a:cxnLst/>
                <a:rect l="l" t="t" r="r" b="b"/>
                <a:pathLst>
                  <a:path w="22411" h="5937" extrusionOk="0">
                    <a:moveTo>
                      <a:pt x="6101" y="0"/>
                    </a:moveTo>
                    <a:cubicBezTo>
                      <a:pt x="4046" y="0"/>
                      <a:pt x="1990" y="98"/>
                      <a:pt x="1" y="294"/>
                    </a:cubicBezTo>
                    <a:cubicBezTo>
                      <a:pt x="7144" y="1011"/>
                      <a:pt x="13962" y="2969"/>
                      <a:pt x="20192" y="5937"/>
                    </a:cubicBezTo>
                    <a:cubicBezTo>
                      <a:pt x="20421" y="5448"/>
                      <a:pt x="20682" y="4958"/>
                      <a:pt x="20975" y="4502"/>
                    </a:cubicBezTo>
                    <a:cubicBezTo>
                      <a:pt x="21432" y="3719"/>
                      <a:pt x="21921" y="2936"/>
                      <a:pt x="22411" y="2218"/>
                    </a:cubicBezTo>
                    <a:cubicBezTo>
                      <a:pt x="17224" y="783"/>
                      <a:pt x="11744" y="0"/>
                      <a:pt x="6101" y="0"/>
                    </a:cubicBezTo>
                    <a:close/>
                  </a:path>
                </a:pathLst>
              </a:custGeom>
              <a:solidFill>
                <a:srgbClr val="FE9738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02" name="Google Shape;702;p43"/>
              <p:cNvSpPr/>
              <p:nvPr/>
            </p:nvSpPr>
            <p:spPr>
              <a:xfrm>
                <a:off x="3230175" y="3626500"/>
                <a:ext cx="1140075" cy="804925"/>
              </a:xfrm>
              <a:custGeom>
                <a:avLst/>
                <a:gdLst/>
                <a:ahLst/>
                <a:cxnLst/>
                <a:rect l="l" t="t" r="r" b="b"/>
                <a:pathLst>
                  <a:path w="45603" h="32197" extrusionOk="0">
                    <a:moveTo>
                      <a:pt x="22802" y="1"/>
                    </a:moveTo>
                    <a:cubicBezTo>
                      <a:pt x="10210" y="1"/>
                      <a:pt x="0" y="7210"/>
                      <a:pt x="0" y="16115"/>
                    </a:cubicBezTo>
                    <a:cubicBezTo>
                      <a:pt x="0" y="24987"/>
                      <a:pt x="10210" y="32196"/>
                      <a:pt x="22802" y="32196"/>
                    </a:cubicBezTo>
                    <a:cubicBezTo>
                      <a:pt x="35393" y="32196"/>
                      <a:pt x="45603" y="24987"/>
                      <a:pt x="45603" y="16115"/>
                    </a:cubicBezTo>
                    <a:cubicBezTo>
                      <a:pt x="45603" y="7210"/>
                      <a:pt x="35393" y="1"/>
                      <a:pt x="2280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03" name="Google Shape;703;p43"/>
              <p:cNvSpPr/>
              <p:nvPr/>
            </p:nvSpPr>
            <p:spPr>
              <a:xfrm>
                <a:off x="2615275" y="314975"/>
                <a:ext cx="2369050" cy="2158225"/>
              </a:xfrm>
              <a:custGeom>
                <a:avLst/>
                <a:gdLst/>
                <a:ahLst/>
                <a:cxnLst/>
                <a:rect l="l" t="t" r="r" b="b"/>
                <a:pathLst>
                  <a:path w="94762" h="86329" extrusionOk="0">
                    <a:moveTo>
                      <a:pt x="47381" y="0"/>
                    </a:moveTo>
                    <a:cubicBezTo>
                      <a:pt x="36339" y="0"/>
                      <a:pt x="25298" y="4217"/>
                      <a:pt x="16865" y="12649"/>
                    </a:cubicBezTo>
                    <a:cubicBezTo>
                      <a:pt x="1" y="29513"/>
                      <a:pt x="1" y="56849"/>
                      <a:pt x="16865" y="73681"/>
                    </a:cubicBezTo>
                    <a:cubicBezTo>
                      <a:pt x="25298" y="82113"/>
                      <a:pt x="36339" y="86329"/>
                      <a:pt x="47381" y="86329"/>
                    </a:cubicBezTo>
                    <a:cubicBezTo>
                      <a:pt x="58423" y="86329"/>
                      <a:pt x="69465" y="82113"/>
                      <a:pt x="77897" y="73681"/>
                    </a:cubicBezTo>
                    <a:cubicBezTo>
                      <a:pt x="94762" y="56849"/>
                      <a:pt x="94762" y="29513"/>
                      <a:pt x="77897" y="12649"/>
                    </a:cubicBezTo>
                    <a:cubicBezTo>
                      <a:pt x="69465" y="4217"/>
                      <a:pt x="58423" y="0"/>
                      <a:pt x="4738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04" name="Google Shape;704;p43"/>
              <p:cNvSpPr/>
              <p:nvPr/>
            </p:nvSpPr>
            <p:spPr>
              <a:xfrm>
                <a:off x="3297050" y="660550"/>
                <a:ext cx="1007975" cy="1466750"/>
              </a:xfrm>
              <a:custGeom>
                <a:avLst/>
                <a:gdLst/>
                <a:ahLst/>
                <a:cxnLst/>
                <a:rect l="l" t="t" r="r" b="b"/>
                <a:pathLst>
                  <a:path w="40319" h="58670" extrusionOk="0">
                    <a:moveTo>
                      <a:pt x="28053" y="0"/>
                    </a:moveTo>
                    <a:cubicBezTo>
                      <a:pt x="27205" y="33"/>
                      <a:pt x="26390" y="522"/>
                      <a:pt x="25672" y="1240"/>
                    </a:cubicBezTo>
                    <a:cubicBezTo>
                      <a:pt x="17713" y="8807"/>
                      <a:pt x="9721" y="16343"/>
                      <a:pt x="1762" y="23878"/>
                    </a:cubicBezTo>
                    <a:cubicBezTo>
                      <a:pt x="0" y="25541"/>
                      <a:pt x="261" y="28053"/>
                      <a:pt x="2284" y="29293"/>
                    </a:cubicBezTo>
                    <a:cubicBezTo>
                      <a:pt x="6687" y="31935"/>
                      <a:pt x="11189" y="34447"/>
                      <a:pt x="15625" y="36991"/>
                    </a:cubicBezTo>
                    <a:cubicBezTo>
                      <a:pt x="15886" y="37154"/>
                      <a:pt x="16016" y="37285"/>
                      <a:pt x="15886" y="37643"/>
                    </a:cubicBezTo>
                    <a:cubicBezTo>
                      <a:pt x="14418" y="41069"/>
                      <a:pt x="12983" y="44494"/>
                      <a:pt x="11580" y="47919"/>
                    </a:cubicBezTo>
                    <a:cubicBezTo>
                      <a:pt x="10667" y="50072"/>
                      <a:pt x="9786" y="52192"/>
                      <a:pt x="8938" y="54312"/>
                    </a:cubicBezTo>
                    <a:cubicBezTo>
                      <a:pt x="8318" y="55911"/>
                      <a:pt x="9068" y="57607"/>
                      <a:pt x="10569" y="58324"/>
                    </a:cubicBezTo>
                    <a:cubicBezTo>
                      <a:pt x="11049" y="58553"/>
                      <a:pt x="11521" y="58670"/>
                      <a:pt x="11990" y="58670"/>
                    </a:cubicBezTo>
                    <a:cubicBezTo>
                      <a:pt x="12858" y="58670"/>
                      <a:pt x="13713" y="58270"/>
                      <a:pt x="14581" y="57444"/>
                    </a:cubicBezTo>
                    <a:cubicBezTo>
                      <a:pt x="22573" y="49876"/>
                      <a:pt x="30532" y="42341"/>
                      <a:pt x="38492" y="34805"/>
                    </a:cubicBezTo>
                    <a:cubicBezTo>
                      <a:pt x="40318" y="33077"/>
                      <a:pt x="39959" y="30532"/>
                      <a:pt x="37807" y="29293"/>
                    </a:cubicBezTo>
                    <a:cubicBezTo>
                      <a:pt x="33403" y="26748"/>
                      <a:pt x="29032" y="24204"/>
                      <a:pt x="24628" y="21660"/>
                    </a:cubicBezTo>
                    <a:cubicBezTo>
                      <a:pt x="24335" y="21497"/>
                      <a:pt x="24237" y="21366"/>
                      <a:pt x="24400" y="21040"/>
                    </a:cubicBezTo>
                    <a:cubicBezTo>
                      <a:pt x="26716" y="15495"/>
                      <a:pt x="29130" y="9949"/>
                      <a:pt x="31315" y="4339"/>
                    </a:cubicBezTo>
                    <a:cubicBezTo>
                      <a:pt x="32131" y="2218"/>
                      <a:pt x="30500" y="0"/>
                      <a:pt x="2805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05" name="Google Shape;705;p43"/>
              <p:cNvSpPr/>
              <p:nvPr/>
            </p:nvSpPr>
            <p:spPr>
              <a:xfrm>
                <a:off x="2021600" y="238125"/>
                <a:ext cx="3557225" cy="5219200"/>
              </a:xfrm>
              <a:custGeom>
                <a:avLst/>
                <a:gdLst/>
                <a:ahLst/>
                <a:cxnLst/>
                <a:rect l="l" t="t" r="r" b="b"/>
                <a:pathLst>
                  <a:path w="142289" h="208768" extrusionOk="0">
                    <a:moveTo>
                      <a:pt x="79267" y="19963"/>
                    </a:moveTo>
                    <a:cubicBezTo>
                      <a:pt x="79430" y="19996"/>
                      <a:pt x="79463" y="20094"/>
                      <a:pt x="79463" y="20126"/>
                    </a:cubicBezTo>
                    <a:cubicBezTo>
                      <a:pt x="77310" y="25704"/>
                      <a:pt x="74896" y="31250"/>
                      <a:pt x="72580" y="36730"/>
                    </a:cubicBezTo>
                    <a:cubicBezTo>
                      <a:pt x="71862" y="38459"/>
                      <a:pt x="72482" y="40286"/>
                      <a:pt x="74113" y="41232"/>
                    </a:cubicBezTo>
                    <a:cubicBezTo>
                      <a:pt x="78517" y="43743"/>
                      <a:pt x="82888" y="46320"/>
                      <a:pt x="87291" y="48832"/>
                    </a:cubicBezTo>
                    <a:cubicBezTo>
                      <a:pt x="87748" y="49093"/>
                      <a:pt x="87748" y="49158"/>
                      <a:pt x="87422" y="49452"/>
                    </a:cubicBezTo>
                    <a:cubicBezTo>
                      <a:pt x="79006" y="57444"/>
                      <a:pt x="63772" y="72123"/>
                      <a:pt x="62990" y="72514"/>
                    </a:cubicBezTo>
                    <a:cubicBezTo>
                      <a:pt x="62924" y="72481"/>
                      <a:pt x="62761" y="72416"/>
                      <a:pt x="62794" y="72318"/>
                    </a:cubicBezTo>
                    <a:cubicBezTo>
                      <a:pt x="64914" y="66838"/>
                      <a:pt x="67556" y="60803"/>
                      <a:pt x="69709" y="55715"/>
                    </a:cubicBezTo>
                    <a:cubicBezTo>
                      <a:pt x="70329" y="54279"/>
                      <a:pt x="70068" y="52355"/>
                      <a:pt x="68176" y="51246"/>
                    </a:cubicBezTo>
                    <a:cubicBezTo>
                      <a:pt x="63740" y="48701"/>
                      <a:pt x="59271" y="46222"/>
                      <a:pt x="54900" y="43548"/>
                    </a:cubicBezTo>
                    <a:cubicBezTo>
                      <a:pt x="54574" y="43352"/>
                      <a:pt x="54574" y="43287"/>
                      <a:pt x="54867" y="42993"/>
                    </a:cubicBezTo>
                    <a:cubicBezTo>
                      <a:pt x="57836" y="40188"/>
                      <a:pt x="60837" y="37350"/>
                      <a:pt x="63805" y="34544"/>
                    </a:cubicBezTo>
                    <a:cubicBezTo>
                      <a:pt x="68731" y="29880"/>
                      <a:pt x="73819" y="25085"/>
                      <a:pt x="78810" y="20355"/>
                    </a:cubicBezTo>
                    <a:cubicBezTo>
                      <a:pt x="79006" y="20126"/>
                      <a:pt x="79169" y="20029"/>
                      <a:pt x="79267" y="19963"/>
                    </a:cubicBezTo>
                    <a:close/>
                    <a:moveTo>
                      <a:pt x="79409" y="13892"/>
                    </a:moveTo>
                    <a:cubicBezTo>
                      <a:pt x="77723" y="13892"/>
                      <a:pt x="75992" y="14572"/>
                      <a:pt x="74570" y="15918"/>
                    </a:cubicBezTo>
                    <a:cubicBezTo>
                      <a:pt x="66578" y="23552"/>
                      <a:pt x="58651" y="30989"/>
                      <a:pt x="50659" y="38557"/>
                    </a:cubicBezTo>
                    <a:cubicBezTo>
                      <a:pt x="49126" y="40025"/>
                      <a:pt x="48376" y="41982"/>
                      <a:pt x="48572" y="44004"/>
                    </a:cubicBezTo>
                    <a:cubicBezTo>
                      <a:pt x="48800" y="45961"/>
                      <a:pt x="49942" y="47723"/>
                      <a:pt x="51736" y="48799"/>
                    </a:cubicBezTo>
                    <a:cubicBezTo>
                      <a:pt x="55552" y="51083"/>
                      <a:pt x="59369" y="53268"/>
                      <a:pt x="63185" y="55454"/>
                    </a:cubicBezTo>
                    <a:cubicBezTo>
                      <a:pt x="61293" y="59923"/>
                      <a:pt x="58977" y="65305"/>
                      <a:pt x="57118" y="70133"/>
                    </a:cubicBezTo>
                    <a:cubicBezTo>
                      <a:pt x="55944" y="73166"/>
                      <a:pt x="57281" y="76526"/>
                      <a:pt x="60250" y="77961"/>
                    </a:cubicBezTo>
                    <a:cubicBezTo>
                      <a:pt x="61127" y="78394"/>
                      <a:pt x="62057" y="78630"/>
                      <a:pt x="63006" y="78630"/>
                    </a:cubicBezTo>
                    <a:cubicBezTo>
                      <a:pt x="64560" y="78630"/>
                      <a:pt x="66168" y="77997"/>
                      <a:pt x="67687" y="76559"/>
                    </a:cubicBezTo>
                    <a:cubicBezTo>
                      <a:pt x="75581" y="69056"/>
                      <a:pt x="83736" y="61391"/>
                      <a:pt x="91630" y="53921"/>
                    </a:cubicBezTo>
                    <a:cubicBezTo>
                      <a:pt x="93196" y="52420"/>
                      <a:pt x="93946" y="50430"/>
                      <a:pt x="93685" y="48440"/>
                    </a:cubicBezTo>
                    <a:cubicBezTo>
                      <a:pt x="93457" y="46418"/>
                      <a:pt x="92250" y="44624"/>
                      <a:pt x="90358" y="43548"/>
                    </a:cubicBezTo>
                    <a:cubicBezTo>
                      <a:pt x="86606" y="41395"/>
                      <a:pt x="82855" y="39209"/>
                      <a:pt x="79104" y="37056"/>
                    </a:cubicBezTo>
                    <a:cubicBezTo>
                      <a:pt x="81159" y="32228"/>
                      <a:pt x="83247" y="27303"/>
                      <a:pt x="85171" y="22345"/>
                    </a:cubicBezTo>
                    <a:cubicBezTo>
                      <a:pt x="85921" y="20453"/>
                      <a:pt x="85660" y="18300"/>
                      <a:pt x="84519" y="16636"/>
                    </a:cubicBezTo>
                    <a:cubicBezTo>
                      <a:pt x="83242" y="14800"/>
                      <a:pt x="81356" y="13892"/>
                      <a:pt x="79409" y="13892"/>
                    </a:cubicBezTo>
                    <a:close/>
                    <a:moveTo>
                      <a:pt x="50300" y="102981"/>
                    </a:moveTo>
                    <a:cubicBezTo>
                      <a:pt x="48604" y="102981"/>
                      <a:pt x="47234" y="104351"/>
                      <a:pt x="47234" y="106015"/>
                    </a:cubicBezTo>
                    <a:lnTo>
                      <a:pt x="47234" y="111821"/>
                    </a:lnTo>
                    <a:cubicBezTo>
                      <a:pt x="47234" y="113517"/>
                      <a:pt x="48604" y="114887"/>
                      <a:pt x="50300" y="114887"/>
                    </a:cubicBezTo>
                    <a:cubicBezTo>
                      <a:pt x="51997" y="114887"/>
                      <a:pt x="53367" y="113517"/>
                      <a:pt x="53367" y="111821"/>
                    </a:cubicBezTo>
                    <a:lnTo>
                      <a:pt x="53367" y="106015"/>
                    </a:lnTo>
                    <a:cubicBezTo>
                      <a:pt x="53367" y="104351"/>
                      <a:pt x="51997" y="102981"/>
                      <a:pt x="50300" y="102981"/>
                    </a:cubicBezTo>
                    <a:close/>
                    <a:moveTo>
                      <a:pt x="91989" y="102981"/>
                    </a:moveTo>
                    <a:cubicBezTo>
                      <a:pt x="90292" y="102981"/>
                      <a:pt x="88922" y="104351"/>
                      <a:pt x="88922" y="106015"/>
                    </a:cubicBezTo>
                    <a:lnTo>
                      <a:pt x="88922" y="111821"/>
                    </a:lnTo>
                    <a:cubicBezTo>
                      <a:pt x="88922" y="113517"/>
                      <a:pt x="90292" y="114887"/>
                      <a:pt x="91989" y="114887"/>
                    </a:cubicBezTo>
                    <a:cubicBezTo>
                      <a:pt x="93685" y="114887"/>
                      <a:pt x="95055" y="113517"/>
                      <a:pt x="95055" y="111821"/>
                    </a:cubicBezTo>
                    <a:lnTo>
                      <a:pt x="95055" y="106015"/>
                    </a:lnTo>
                    <a:cubicBezTo>
                      <a:pt x="95055" y="104351"/>
                      <a:pt x="93685" y="102981"/>
                      <a:pt x="91989" y="102981"/>
                    </a:cubicBezTo>
                    <a:close/>
                    <a:moveTo>
                      <a:pt x="62892" y="148159"/>
                    </a:moveTo>
                    <a:cubicBezTo>
                      <a:pt x="60967" y="148159"/>
                      <a:pt x="59401" y="149725"/>
                      <a:pt x="59401" y="151650"/>
                    </a:cubicBezTo>
                    <a:cubicBezTo>
                      <a:pt x="59401" y="153542"/>
                      <a:pt x="60967" y="155107"/>
                      <a:pt x="62892" y="155107"/>
                    </a:cubicBezTo>
                    <a:cubicBezTo>
                      <a:pt x="64816" y="155107"/>
                      <a:pt x="66349" y="153542"/>
                      <a:pt x="66349" y="151650"/>
                    </a:cubicBezTo>
                    <a:cubicBezTo>
                      <a:pt x="66349" y="149725"/>
                      <a:pt x="64816" y="148159"/>
                      <a:pt x="62892" y="148159"/>
                    </a:cubicBezTo>
                    <a:close/>
                    <a:moveTo>
                      <a:pt x="79397" y="148159"/>
                    </a:moveTo>
                    <a:cubicBezTo>
                      <a:pt x="77473" y="148159"/>
                      <a:pt x="75940" y="149725"/>
                      <a:pt x="75940" y="151650"/>
                    </a:cubicBezTo>
                    <a:cubicBezTo>
                      <a:pt x="75940" y="153542"/>
                      <a:pt x="77473" y="155107"/>
                      <a:pt x="79397" y="155107"/>
                    </a:cubicBezTo>
                    <a:cubicBezTo>
                      <a:pt x="81322" y="155107"/>
                      <a:pt x="82888" y="153542"/>
                      <a:pt x="82888" y="151650"/>
                    </a:cubicBezTo>
                    <a:cubicBezTo>
                      <a:pt x="82888" y="149725"/>
                      <a:pt x="81322" y="148159"/>
                      <a:pt x="79397" y="148159"/>
                    </a:cubicBezTo>
                    <a:close/>
                    <a:moveTo>
                      <a:pt x="71145" y="138569"/>
                    </a:moveTo>
                    <a:cubicBezTo>
                      <a:pt x="81844" y="138569"/>
                      <a:pt x="90912" y="144571"/>
                      <a:pt x="90912" y="151650"/>
                    </a:cubicBezTo>
                    <a:cubicBezTo>
                      <a:pt x="90912" y="158696"/>
                      <a:pt x="81844" y="164698"/>
                      <a:pt x="71145" y="164698"/>
                    </a:cubicBezTo>
                    <a:cubicBezTo>
                      <a:pt x="60445" y="164698"/>
                      <a:pt x="51377" y="158696"/>
                      <a:pt x="51377" y="151650"/>
                    </a:cubicBezTo>
                    <a:cubicBezTo>
                      <a:pt x="51377" y="144571"/>
                      <a:pt x="60445" y="138569"/>
                      <a:pt x="71145" y="138569"/>
                    </a:cubicBezTo>
                    <a:close/>
                    <a:moveTo>
                      <a:pt x="71145" y="132469"/>
                    </a:moveTo>
                    <a:cubicBezTo>
                      <a:pt x="64425" y="132469"/>
                      <a:pt x="58064" y="134329"/>
                      <a:pt x="53236" y="137754"/>
                    </a:cubicBezTo>
                    <a:cubicBezTo>
                      <a:pt x="48115" y="141374"/>
                      <a:pt x="45277" y="146300"/>
                      <a:pt x="45277" y="151650"/>
                    </a:cubicBezTo>
                    <a:cubicBezTo>
                      <a:pt x="45277" y="156967"/>
                      <a:pt x="48115" y="161892"/>
                      <a:pt x="53236" y="165513"/>
                    </a:cubicBezTo>
                    <a:cubicBezTo>
                      <a:pt x="58064" y="168938"/>
                      <a:pt x="64425" y="170798"/>
                      <a:pt x="71145" y="170798"/>
                    </a:cubicBezTo>
                    <a:cubicBezTo>
                      <a:pt x="77864" y="170798"/>
                      <a:pt x="84225" y="168938"/>
                      <a:pt x="89053" y="165513"/>
                    </a:cubicBezTo>
                    <a:cubicBezTo>
                      <a:pt x="94174" y="161892"/>
                      <a:pt x="97012" y="156967"/>
                      <a:pt x="97012" y="151650"/>
                    </a:cubicBezTo>
                    <a:cubicBezTo>
                      <a:pt x="97012" y="146300"/>
                      <a:pt x="94174" y="141374"/>
                      <a:pt x="89053" y="137754"/>
                    </a:cubicBezTo>
                    <a:cubicBezTo>
                      <a:pt x="84225" y="134329"/>
                      <a:pt x="77864" y="132469"/>
                      <a:pt x="71145" y="132469"/>
                    </a:cubicBezTo>
                    <a:close/>
                    <a:moveTo>
                      <a:pt x="71145" y="0"/>
                    </a:moveTo>
                    <a:cubicBezTo>
                      <a:pt x="58782" y="0"/>
                      <a:pt x="47169" y="4795"/>
                      <a:pt x="38459" y="13537"/>
                    </a:cubicBezTo>
                    <a:cubicBezTo>
                      <a:pt x="37253" y="14744"/>
                      <a:pt x="37253" y="16669"/>
                      <a:pt x="38459" y="17876"/>
                    </a:cubicBezTo>
                    <a:cubicBezTo>
                      <a:pt x="39047" y="18463"/>
                      <a:pt x="39829" y="18756"/>
                      <a:pt x="40612" y="18756"/>
                    </a:cubicBezTo>
                    <a:cubicBezTo>
                      <a:pt x="41395" y="18756"/>
                      <a:pt x="42178" y="18463"/>
                      <a:pt x="42765" y="17876"/>
                    </a:cubicBezTo>
                    <a:cubicBezTo>
                      <a:pt x="50366" y="10275"/>
                      <a:pt x="60413" y="6100"/>
                      <a:pt x="71145" y="6100"/>
                    </a:cubicBezTo>
                    <a:cubicBezTo>
                      <a:pt x="93261" y="6100"/>
                      <a:pt x="111267" y="24106"/>
                      <a:pt x="111267" y="46222"/>
                    </a:cubicBezTo>
                    <a:cubicBezTo>
                      <a:pt x="111267" y="68371"/>
                      <a:pt x="93261" y="86345"/>
                      <a:pt x="71145" y="86345"/>
                    </a:cubicBezTo>
                    <a:cubicBezTo>
                      <a:pt x="49028" y="86345"/>
                      <a:pt x="31022" y="68371"/>
                      <a:pt x="31022" y="46222"/>
                    </a:cubicBezTo>
                    <a:cubicBezTo>
                      <a:pt x="31022" y="39209"/>
                      <a:pt x="32849" y="32326"/>
                      <a:pt x="36339" y="26259"/>
                    </a:cubicBezTo>
                    <a:cubicBezTo>
                      <a:pt x="37187" y="24791"/>
                      <a:pt x="36665" y="22932"/>
                      <a:pt x="35197" y="22084"/>
                    </a:cubicBezTo>
                    <a:cubicBezTo>
                      <a:pt x="34730" y="21807"/>
                      <a:pt x="34213" y="21676"/>
                      <a:pt x="33700" y="21676"/>
                    </a:cubicBezTo>
                    <a:cubicBezTo>
                      <a:pt x="32640" y="21676"/>
                      <a:pt x="31594" y="22236"/>
                      <a:pt x="31022" y="23225"/>
                    </a:cubicBezTo>
                    <a:cubicBezTo>
                      <a:pt x="27043" y="30206"/>
                      <a:pt x="24922" y="38165"/>
                      <a:pt x="24922" y="46222"/>
                    </a:cubicBezTo>
                    <a:cubicBezTo>
                      <a:pt x="24922" y="47951"/>
                      <a:pt x="25020" y="49647"/>
                      <a:pt x="25183" y="51311"/>
                    </a:cubicBezTo>
                    <a:cubicBezTo>
                      <a:pt x="22087" y="50453"/>
                      <a:pt x="18896" y="50011"/>
                      <a:pt x="15681" y="50011"/>
                    </a:cubicBezTo>
                    <a:cubicBezTo>
                      <a:pt x="13883" y="50011"/>
                      <a:pt x="12077" y="50150"/>
                      <a:pt x="10276" y="50430"/>
                    </a:cubicBezTo>
                    <a:cubicBezTo>
                      <a:pt x="9526" y="50528"/>
                      <a:pt x="8841" y="50920"/>
                      <a:pt x="8351" y="51539"/>
                    </a:cubicBezTo>
                    <a:cubicBezTo>
                      <a:pt x="3915" y="57085"/>
                      <a:pt x="1240" y="63804"/>
                      <a:pt x="620" y="70916"/>
                    </a:cubicBezTo>
                    <a:cubicBezTo>
                      <a:pt x="1" y="78222"/>
                      <a:pt x="1632" y="85431"/>
                      <a:pt x="5285" y="91792"/>
                    </a:cubicBezTo>
                    <a:cubicBezTo>
                      <a:pt x="7177" y="95054"/>
                      <a:pt x="9526" y="97957"/>
                      <a:pt x="12266" y="100469"/>
                    </a:cubicBezTo>
                    <a:cubicBezTo>
                      <a:pt x="8743" y="108559"/>
                      <a:pt x="6949" y="117171"/>
                      <a:pt x="6949" y="126076"/>
                    </a:cubicBezTo>
                    <a:cubicBezTo>
                      <a:pt x="6949" y="143560"/>
                      <a:pt x="14223" y="160457"/>
                      <a:pt x="26879" y="172526"/>
                    </a:cubicBezTo>
                    <a:lnTo>
                      <a:pt x="26879" y="198394"/>
                    </a:lnTo>
                    <a:cubicBezTo>
                      <a:pt x="26879" y="204102"/>
                      <a:pt x="31511" y="208767"/>
                      <a:pt x="37253" y="208767"/>
                    </a:cubicBezTo>
                    <a:lnTo>
                      <a:pt x="49485" y="208767"/>
                    </a:lnTo>
                    <a:cubicBezTo>
                      <a:pt x="55193" y="208767"/>
                      <a:pt x="59858" y="204102"/>
                      <a:pt x="59858" y="198394"/>
                    </a:cubicBezTo>
                    <a:lnTo>
                      <a:pt x="59858" y="189260"/>
                    </a:lnTo>
                    <a:cubicBezTo>
                      <a:pt x="63577" y="189913"/>
                      <a:pt x="67361" y="190239"/>
                      <a:pt x="71145" y="190239"/>
                    </a:cubicBezTo>
                    <a:cubicBezTo>
                      <a:pt x="74928" y="190239"/>
                      <a:pt x="78712" y="189913"/>
                      <a:pt x="82431" y="189260"/>
                    </a:cubicBezTo>
                    <a:lnTo>
                      <a:pt x="82431" y="198394"/>
                    </a:lnTo>
                    <a:cubicBezTo>
                      <a:pt x="82431" y="204102"/>
                      <a:pt x="87096" y="208767"/>
                      <a:pt x="92804" y="208767"/>
                    </a:cubicBezTo>
                    <a:lnTo>
                      <a:pt x="105037" y="208767"/>
                    </a:lnTo>
                    <a:cubicBezTo>
                      <a:pt x="110778" y="208767"/>
                      <a:pt x="115410" y="204102"/>
                      <a:pt x="115410" y="198394"/>
                    </a:cubicBezTo>
                    <a:lnTo>
                      <a:pt x="115410" y="172526"/>
                    </a:lnTo>
                    <a:cubicBezTo>
                      <a:pt x="121836" y="166394"/>
                      <a:pt x="126859" y="159152"/>
                      <a:pt x="130284" y="150997"/>
                    </a:cubicBezTo>
                    <a:cubicBezTo>
                      <a:pt x="130969" y="149432"/>
                      <a:pt x="130219" y="147638"/>
                      <a:pt x="128686" y="146985"/>
                    </a:cubicBezTo>
                    <a:cubicBezTo>
                      <a:pt x="128295" y="146822"/>
                      <a:pt x="127889" y="146745"/>
                      <a:pt x="127490" y="146745"/>
                    </a:cubicBezTo>
                    <a:cubicBezTo>
                      <a:pt x="126295" y="146745"/>
                      <a:pt x="125163" y="147442"/>
                      <a:pt x="124674" y="148616"/>
                    </a:cubicBezTo>
                    <a:cubicBezTo>
                      <a:pt x="121477" y="156184"/>
                      <a:pt x="116812" y="162871"/>
                      <a:pt x="110778" y="168482"/>
                    </a:cubicBezTo>
                    <a:cubicBezTo>
                      <a:pt x="109832" y="169362"/>
                      <a:pt x="109310" y="170635"/>
                      <a:pt x="109310" y="171907"/>
                    </a:cubicBezTo>
                    <a:lnTo>
                      <a:pt x="109310" y="198394"/>
                    </a:lnTo>
                    <a:cubicBezTo>
                      <a:pt x="109310" y="200743"/>
                      <a:pt x="107385" y="202635"/>
                      <a:pt x="105037" y="202635"/>
                    </a:cubicBezTo>
                    <a:lnTo>
                      <a:pt x="92804" y="202635"/>
                    </a:lnTo>
                    <a:cubicBezTo>
                      <a:pt x="90456" y="202635"/>
                      <a:pt x="88564" y="200743"/>
                      <a:pt x="88564" y="198394"/>
                    </a:cubicBezTo>
                    <a:lnTo>
                      <a:pt x="88564" y="187010"/>
                    </a:lnTo>
                    <a:cubicBezTo>
                      <a:pt x="88564" y="185705"/>
                      <a:pt x="87976" y="184498"/>
                      <a:pt x="86965" y="183682"/>
                    </a:cubicBezTo>
                    <a:cubicBezTo>
                      <a:pt x="86194" y="183060"/>
                      <a:pt x="85251" y="182742"/>
                      <a:pt x="84282" y="182742"/>
                    </a:cubicBezTo>
                    <a:cubicBezTo>
                      <a:pt x="83982" y="182742"/>
                      <a:pt x="83678" y="182773"/>
                      <a:pt x="83377" y="182834"/>
                    </a:cubicBezTo>
                    <a:cubicBezTo>
                      <a:pt x="79381" y="183699"/>
                      <a:pt x="75271" y="184131"/>
                      <a:pt x="71157" y="184131"/>
                    </a:cubicBezTo>
                    <a:cubicBezTo>
                      <a:pt x="67043" y="184131"/>
                      <a:pt x="62924" y="183699"/>
                      <a:pt x="58912" y="182834"/>
                    </a:cubicBezTo>
                    <a:cubicBezTo>
                      <a:pt x="58611" y="182773"/>
                      <a:pt x="58307" y="182742"/>
                      <a:pt x="58007" y="182742"/>
                    </a:cubicBezTo>
                    <a:cubicBezTo>
                      <a:pt x="57038" y="182742"/>
                      <a:pt x="56096" y="183060"/>
                      <a:pt x="55324" y="183682"/>
                    </a:cubicBezTo>
                    <a:cubicBezTo>
                      <a:pt x="54313" y="184498"/>
                      <a:pt x="53726" y="185705"/>
                      <a:pt x="53726" y="187010"/>
                    </a:cubicBezTo>
                    <a:lnTo>
                      <a:pt x="53726" y="198394"/>
                    </a:lnTo>
                    <a:cubicBezTo>
                      <a:pt x="53726" y="200743"/>
                      <a:pt x="51834" y="202635"/>
                      <a:pt x="49485" y="202635"/>
                    </a:cubicBezTo>
                    <a:lnTo>
                      <a:pt x="37253" y="202635"/>
                    </a:lnTo>
                    <a:cubicBezTo>
                      <a:pt x="34904" y="202635"/>
                      <a:pt x="32979" y="200743"/>
                      <a:pt x="32979" y="198394"/>
                    </a:cubicBezTo>
                    <a:lnTo>
                      <a:pt x="32979" y="171907"/>
                    </a:lnTo>
                    <a:cubicBezTo>
                      <a:pt x="32979" y="170635"/>
                      <a:pt x="32457" y="169362"/>
                      <a:pt x="31511" y="168482"/>
                    </a:cubicBezTo>
                    <a:cubicBezTo>
                      <a:pt x="19801" y="157554"/>
                      <a:pt x="13081" y="142092"/>
                      <a:pt x="13081" y="126076"/>
                    </a:cubicBezTo>
                    <a:cubicBezTo>
                      <a:pt x="13081" y="117888"/>
                      <a:pt x="14745" y="109962"/>
                      <a:pt x="18039" y="102524"/>
                    </a:cubicBezTo>
                    <a:cubicBezTo>
                      <a:pt x="19018" y="100306"/>
                      <a:pt x="18463" y="97762"/>
                      <a:pt x="16669" y="96196"/>
                    </a:cubicBezTo>
                    <a:cubicBezTo>
                      <a:pt x="14256" y="94076"/>
                      <a:pt x="12200" y="91564"/>
                      <a:pt x="10602" y="88759"/>
                    </a:cubicBezTo>
                    <a:cubicBezTo>
                      <a:pt x="4633" y="78418"/>
                      <a:pt x="5383" y="65827"/>
                      <a:pt x="12396" y="56302"/>
                    </a:cubicBezTo>
                    <a:cubicBezTo>
                      <a:pt x="13485" y="56183"/>
                      <a:pt x="14577" y="56123"/>
                      <a:pt x="15667" y="56123"/>
                    </a:cubicBezTo>
                    <a:cubicBezTo>
                      <a:pt x="19349" y="56123"/>
                      <a:pt x="23015" y="56802"/>
                      <a:pt x="26488" y="58161"/>
                    </a:cubicBezTo>
                    <a:cubicBezTo>
                      <a:pt x="31740" y="77896"/>
                      <a:pt x="49779" y="92477"/>
                      <a:pt x="71145" y="92477"/>
                    </a:cubicBezTo>
                    <a:cubicBezTo>
                      <a:pt x="92511" y="92477"/>
                      <a:pt x="110549" y="77896"/>
                      <a:pt x="115801" y="58161"/>
                    </a:cubicBezTo>
                    <a:cubicBezTo>
                      <a:pt x="119274" y="56802"/>
                      <a:pt x="122941" y="56123"/>
                      <a:pt x="126622" y="56123"/>
                    </a:cubicBezTo>
                    <a:cubicBezTo>
                      <a:pt x="127712" y="56123"/>
                      <a:pt x="128804" y="56183"/>
                      <a:pt x="129893" y="56302"/>
                    </a:cubicBezTo>
                    <a:cubicBezTo>
                      <a:pt x="136906" y="65827"/>
                      <a:pt x="137656" y="78418"/>
                      <a:pt x="131687" y="88759"/>
                    </a:cubicBezTo>
                    <a:cubicBezTo>
                      <a:pt x="130089" y="91564"/>
                      <a:pt x="128034" y="94076"/>
                      <a:pt x="125620" y="96196"/>
                    </a:cubicBezTo>
                    <a:cubicBezTo>
                      <a:pt x="123826" y="97762"/>
                      <a:pt x="123271" y="100306"/>
                      <a:pt x="124250" y="102524"/>
                    </a:cubicBezTo>
                    <a:cubicBezTo>
                      <a:pt x="127544" y="109962"/>
                      <a:pt x="129208" y="117856"/>
                      <a:pt x="129208" y="126076"/>
                    </a:cubicBezTo>
                    <a:cubicBezTo>
                      <a:pt x="129208" y="130121"/>
                      <a:pt x="128784" y="134198"/>
                      <a:pt x="127968" y="138145"/>
                    </a:cubicBezTo>
                    <a:cubicBezTo>
                      <a:pt x="127610" y="139776"/>
                      <a:pt x="128653" y="141407"/>
                      <a:pt x="130317" y="141766"/>
                    </a:cubicBezTo>
                    <a:cubicBezTo>
                      <a:pt x="130513" y="141799"/>
                      <a:pt x="130741" y="141831"/>
                      <a:pt x="130937" y="141831"/>
                    </a:cubicBezTo>
                    <a:cubicBezTo>
                      <a:pt x="132372" y="141831"/>
                      <a:pt x="133644" y="140853"/>
                      <a:pt x="133938" y="139385"/>
                    </a:cubicBezTo>
                    <a:cubicBezTo>
                      <a:pt x="134851" y="135046"/>
                      <a:pt x="135340" y="130545"/>
                      <a:pt x="135340" y="126076"/>
                    </a:cubicBezTo>
                    <a:cubicBezTo>
                      <a:pt x="135340" y="117171"/>
                      <a:pt x="133546" y="108559"/>
                      <a:pt x="130023" y="100469"/>
                    </a:cubicBezTo>
                    <a:cubicBezTo>
                      <a:pt x="132763" y="97957"/>
                      <a:pt x="135112" y="95054"/>
                      <a:pt x="137004" y="91825"/>
                    </a:cubicBezTo>
                    <a:cubicBezTo>
                      <a:pt x="140657" y="85431"/>
                      <a:pt x="142288" y="78222"/>
                      <a:pt x="141669" y="70916"/>
                    </a:cubicBezTo>
                    <a:cubicBezTo>
                      <a:pt x="141049" y="63804"/>
                      <a:pt x="138374" y="57085"/>
                      <a:pt x="133938" y="51539"/>
                    </a:cubicBezTo>
                    <a:cubicBezTo>
                      <a:pt x="133449" y="50920"/>
                      <a:pt x="132763" y="50528"/>
                      <a:pt x="132013" y="50430"/>
                    </a:cubicBezTo>
                    <a:cubicBezTo>
                      <a:pt x="130212" y="50150"/>
                      <a:pt x="128406" y="50011"/>
                      <a:pt x="126608" y="50011"/>
                    </a:cubicBezTo>
                    <a:cubicBezTo>
                      <a:pt x="123393" y="50011"/>
                      <a:pt x="120202" y="50453"/>
                      <a:pt x="117106" y="51311"/>
                    </a:cubicBezTo>
                    <a:cubicBezTo>
                      <a:pt x="117269" y="49647"/>
                      <a:pt x="117367" y="47951"/>
                      <a:pt x="117367" y="46222"/>
                    </a:cubicBezTo>
                    <a:cubicBezTo>
                      <a:pt x="117367" y="20746"/>
                      <a:pt x="96653" y="0"/>
                      <a:pt x="7114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 dirty="0"/>
              </a:p>
            </p:txBody>
          </p:sp>
        </p:grpSp>
      </p:grpSp>
      <p:grpSp>
        <p:nvGrpSpPr>
          <p:cNvPr id="706" name="Google Shape;706;p43"/>
          <p:cNvGrpSpPr/>
          <p:nvPr/>
        </p:nvGrpSpPr>
        <p:grpSpPr>
          <a:xfrm>
            <a:off x="1133588" y="1084496"/>
            <a:ext cx="899511" cy="1194504"/>
            <a:chOff x="3330800" y="2957425"/>
            <a:chExt cx="1744200" cy="1944300"/>
          </a:xfrm>
        </p:grpSpPr>
        <p:sp>
          <p:nvSpPr>
            <p:cNvPr id="707" name="Google Shape;707;p43"/>
            <p:cNvSpPr/>
            <p:nvPr/>
          </p:nvSpPr>
          <p:spPr>
            <a:xfrm>
              <a:off x="3330800" y="2957425"/>
              <a:ext cx="1744200" cy="19443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8996" tIns="98996" rIns="98996" bIns="98996" anchor="ctr" anchorCtr="0">
              <a:noAutofit/>
            </a:bodyPr>
            <a:lstStyle/>
            <a:p>
              <a:endParaRPr sz="1949"/>
            </a:p>
          </p:txBody>
        </p:sp>
        <p:grpSp>
          <p:nvGrpSpPr>
            <p:cNvPr id="708" name="Google Shape;708;p43"/>
            <p:cNvGrpSpPr/>
            <p:nvPr/>
          </p:nvGrpSpPr>
          <p:grpSpPr>
            <a:xfrm>
              <a:off x="3570786" y="3115894"/>
              <a:ext cx="1264248" cy="1627347"/>
              <a:chOff x="1772875" y="238125"/>
              <a:chExt cx="4054675" cy="5219200"/>
            </a:xfrm>
          </p:grpSpPr>
          <p:sp>
            <p:nvSpPr>
              <p:cNvPr id="709" name="Google Shape;709;p43"/>
              <p:cNvSpPr/>
              <p:nvPr/>
            </p:nvSpPr>
            <p:spPr>
              <a:xfrm>
                <a:off x="1849525" y="314775"/>
                <a:ext cx="3901375" cy="5065875"/>
              </a:xfrm>
              <a:custGeom>
                <a:avLst/>
                <a:gdLst/>
                <a:ahLst/>
                <a:cxnLst/>
                <a:rect l="l" t="t" r="r" b="b"/>
                <a:pathLst>
                  <a:path w="156055" h="202635" extrusionOk="0">
                    <a:moveTo>
                      <a:pt x="4078" y="0"/>
                    </a:moveTo>
                    <a:cubicBezTo>
                      <a:pt x="1828" y="0"/>
                      <a:pt x="1" y="1827"/>
                      <a:pt x="1" y="4078"/>
                    </a:cubicBezTo>
                    <a:lnTo>
                      <a:pt x="1" y="190402"/>
                    </a:lnTo>
                    <a:cubicBezTo>
                      <a:pt x="1" y="197155"/>
                      <a:pt x="5481" y="202635"/>
                      <a:pt x="12233" y="202635"/>
                    </a:cubicBezTo>
                    <a:lnTo>
                      <a:pt x="143822" y="202635"/>
                    </a:lnTo>
                    <a:cubicBezTo>
                      <a:pt x="150574" y="202635"/>
                      <a:pt x="156054" y="197155"/>
                      <a:pt x="156054" y="190402"/>
                    </a:cubicBezTo>
                    <a:lnTo>
                      <a:pt x="156054" y="4078"/>
                    </a:lnTo>
                    <a:cubicBezTo>
                      <a:pt x="156054" y="1827"/>
                      <a:pt x="154228" y="0"/>
                      <a:pt x="151977" y="0"/>
                    </a:cubicBezTo>
                    <a:lnTo>
                      <a:pt x="130774" y="0"/>
                    </a:lnTo>
                    <a:cubicBezTo>
                      <a:pt x="128523" y="0"/>
                      <a:pt x="126696" y="1827"/>
                      <a:pt x="126696" y="4078"/>
                    </a:cubicBezTo>
                    <a:lnTo>
                      <a:pt x="126696" y="56204"/>
                    </a:lnTo>
                    <a:cubicBezTo>
                      <a:pt x="126696" y="58455"/>
                      <a:pt x="124870" y="60282"/>
                      <a:pt x="122619" y="60282"/>
                    </a:cubicBezTo>
                    <a:lnTo>
                      <a:pt x="33436" y="60282"/>
                    </a:lnTo>
                    <a:cubicBezTo>
                      <a:pt x="31185" y="60282"/>
                      <a:pt x="29359" y="58455"/>
                      <a:pt x="29359" y="56204"/>
                    </a:cubicBezTo>
                    <a:lnTo>
                      <a:pt x="29359" y="4078"/>
                    </a:lnTo>
                    <a:cubicBezTo>
                      <a:pt x="29359" y="1827"/>
                      <a:pt x="27532" y="0"/>
                      <a:pt x="252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10" name="Google Shape;710;p43"/>
              <p:cNvSpPr/>
              <p:nvPr/>
            </p:nvSpPr>
            <p:spPr>
              <a:xfrm>
                <a:off x="1772875" y="238125"/>
                <a:ext cx="4054675" cy="5219200"/>
              </a:xfrm>
              <a:custGeom>
                <a:avLst/>
                <a:gdLst/>
                <a:ahLst/>
                <a:cxnLst/>
                <a:rect l="l" t="t" r="r" b="b"/>
                <a:pathLst>
                  <a:path w="162187" h="208768" extrusionOk="0">
                    <a:moveTo>
                      <a:pt x="81583" y="96718"/>
                    </a:moveTo>
                    <a:cubicBezTo>
                      <a:pt x="69938" y="96718"/>
                      <a:pt x="59010" y="101872"/>
                      <a:pt x="51573" y="110875"/>
                    </a:cubicBezTo>
                    <a:cubicBezTo>
                      <a:pt x="50496" y="112180"/>
                      <a:pt x="50659" y="114104"/>
                      <a:pt x="51964" y="115181"/>
                    </a:cubicBezTo>
                    <a:cubicBezTo>
                      <a:pt x="52532" y="115649"/>
                      <a:pt x="53217" y="115877"/>
                      <a:pt x="53899" y="115877"/>
                    </a:cubicBezTo>
                    <a:cubicBezTo>
                      <a:pt x="54783" y="115877"/>
                      <a:pt x="55662" y="115494"/>
                      <a:pt x="56270" y="114757"/>
                    </a:cubicBezTo>
                    <a:cubicBezTo>
                      <a:pt x="62533" y="107189"/>
                      <a:pt x="71764" y="102850"/>
                      <a:pt x="81583" y="102850"/>
                    </a:cubicBezTo>
                    <a:cubicBezTo>
                      <a:pt x="98154" y="102850"/>
                      <a:pt x="111854" y="115148"/>
                      <a:pt x="114105" y="131099"/>
                    </a:cubicBezTo>
                    <a:lnTo>
                      <a:pt x="105167" y="124119"/>
                    </a:lnTo>
                    <a:cubicBezTo>
                      <a:pt x="104622" y="123683"/>
                      <a:pt x="103970" y="123474"/>
                      <a:pt x="103318" y="123474"/>
                    </a:cubicBezTo>
                    <a:cubicBezTo>
                      <a:pt x="102409" y="123474"/>
                      <a:pt x="101502" y="123880"/>
                      <a:pt x="100894" y="124641"/>
                    </a:cubicBezTo>
                    <a:cubicBezTo>
                      <a:pt x="99850" y="125978"/>
                      <a:pt x="100078" y="127902"/>
                      <a:pt x="101416" y="128946"/>
                    </a:cubicBezTo>
                    <a:lnTo>
                      <a:pt x="115540" y="140004"/>
                    </a:lnTo>
                    <a:cubicBezTo>
                      <a:pt x="116028" y="140389"/>
                      <a:pt x="116724" y="140619"/>
                      <a:pt x="117446" y="140619"/>
                    </a:cubicBezTo>
                    <a:cubicBezTo>
                      <a:pt x="118315" y="140619"/>
                      <a:pt x="119222" y="140285"/>
                      <a:pt x="119846" y="139483"/>
                    </a:cubicBezTo>
                    <a:lnTo>
                      <a:pt x="130904" y="125326"/>
                    </a:lnTo>
                    <a:cubicBezTo>
                      <a:pt x="131915" y="124021"/>
                      <a:pt x="131687" y="122096"/>
                      <a:pt x="130350" y="121052"/>
                    </a:cubicBezTo>
                    <a:cubicBezTo>
                      <a:pt x="129799" y="120612"/>
                      <a:pt x="129139" y="120398"/>
                      <a:pt x="128481" y="120398"/>
                    </a:cubicBezTo>
                    <a:cubicBezTo>
                      <a:pt x="127578" y="120398"/>
                      <a:pt x="126680" y="120801"/>
                      <a:pt x="126076" y="121574"/>
                    </a:cubicBezTo>
                    <a:lnTo>
                      <a:pt x="120009" y="129305"/>
                    </a:lnTo>
                    <a:cubicBezTo>
                      <a:pt x="116975" y="110842"/>
                      <a:pt x="100894" y="96718"/>
                      <a:pt x="81583" y="96718"/>
                    </a:cubicBezTo>
                    <a:close/>
                    <a:moveTo>
                      <a:pt x="133840" y="0"/>
                    </a:moveTo>
                    <a:cubicBezTo>
                      <a:pt x="129893" y="0"/>
                      <a:pt x="126696" y="3197"/>
                      <a:pt x="126696" y="7144"/>
                    </a:cubicBezTo>
                    <a:lnTo>
                      <a:pt x="126696" y="59270"/>
                    </a:lnTo>
                    <a:cubicBezTo>
                      <a:pt x="126696" y="59857"/>
                      <a:pt x="126239" y="60314"/>
                      <a:pt x="125685" y="60314"/>
                    </a:cubicBezTo>
                    <a:lnTo>
                      <a:pt x="61163" y="60314"/>
                    </a:lnTo>
                    <a:cubicBezTo>
                      <a:pt x="59467" y="60314"/>
                      <a:pt x="58097" y="61684"/>
                      <a:pt x="58097" y="63348"/>
                    </a:cubicBezTo>
                    <a:cubicBezTo>
                      <a:pt x="58097" y="65044"/>
                      <a:pt x="59467" y="66414"/>
                      <a:pt x="61163" y="66414"/>
                    </a:cubicBezTo>
                    <a:lnTo>
                      <a:pt x="125685" y="66414"/>
                    </a:lnTo>
                    <a:cubicBezTo>
                      <a:pt x="129599" y="66414"/>
                      <a:pt x="132829" y="63217"/>
                      <a:pt x="132829" y="59270"/>
                    </a:cubicBezTo>
                    <a:lnTo>
                      <a:pt x="132829" y="7144"/>
                    </a:lnTo>
                    <a:cubicBezTo>
                      <a:pt x="132829" y="6589"/>
                      <a:pt x="133285" y="6100"/>
                      <a:pt x="133840" y="6100"/>
                    </a:cubicBezTo>
                    <a:lnTo>
                      <a:pt x="155043" y="6100"/>
                    </a:lnTo>
                    <a:cubicBezTo>
                      <a:pt x="155597" y="6100"/>
                      <a:pt x="156054" y="6589"/>
                      <a:pt x="156054" y="7144"/>
                    </a:cubicBezTo>
                    <a:lnTo>
                      <a:pt x="156054" y="161925"/>
                    </a:lnTo>
                    <a:cubicBezTo>
                      <a:pt x="156054" y="163621"/>
                      <a:pt x="157424" y="164991"/>
                      <a:pt x="159120" y="164991"/>
                    </a:cubicBezTo>
                    <a:cubicBezTo>
                      <a:pt x="160817" y="164991"/>
                      <a:pt x="162187" y="163621"/>
                      <a:pt x="162187" y="161925"/>
                    </a:cubicBezTo>
                    <a:lnTo>
                      <a:pt x="162187" y="7144"/>
                    </a:lnTo>
                    <a:cubicBezTo>
                      <a:pt x="162187" y="3197"/>
                      <a:pt x="158990" y="0"/>
                      <a:pt x="155043" y="0"/>
                    </a:cubicBezTo>
                    <a:close/>
                    <a:moveTo>
                      <a:pt x="47791" y="120409"/>
                    </a:moveTo>
                    <a:cubicBezTo>
                      <a:pt x="47155" y="120409"/>
                      <a:pt x="46511" y="120608"/>
                      <a:pt x="45962" y="121052"/>
                    </a:cubicBezTo>
                    <a:lnTo>
                      <a:pt x="31838" y="132110"/>
                    </a:lnTo>
                    <a:cubicBezTo>
                      <a:pt x="30500" y="133154"/>
                      <a:pt x="30272" y="135046"/>
                      <a:pt x="31316" y="136384"/>
                    </a:cubicBezTo>
                    <a:cubicBezTo>
                      <a:pt x="31900" y="137157"/>
                      <a:pt x="32791" y="137560"/>
                      <a:pt x="33696" y="137560"/>
                    </a:cubicBezTo>
                    <a:cubicBezTo>
                      <a:pt x="34357" y="137560"/>
                      <a:pt x="35025" y="137346"/>
                      <a:pt x="35589" y="136906"/>
                    </a:cubicBezTo>
                    <a:lnTo>
                      <a:pt x="42928" y="131197"/>
                    </a:lnTo>
                    <a:lnTo>
                      <a:pt x="42928" y="131197"/>
                    </a:lnTo>
                    <a:cubicBezTo>
                      <a:pt x="42765" y="132665"/>
                      <a:pt x="42667" y="134166"/>
                      <a:pt x="42667" y="135666"/>
                    </a:cubicBezTo>
                    <a:cubicBezTo>
                      <a:pt x="42667" y="157130"/>
                      <a:pt x="60119" y="174614"/>
                      <a:pt x="81583" y="174614"/>
                    </a:cubicBezTo>
                    <a:cubicBezTo>
                      <a:pt x="97599" y="174614"/>
                      <a:pt x="111821" y="164991"/>
                      <a:pt x="117758" y="150117"/>
                    </a:cubicBezTo>
                    <a:cubicBezTo>
                      <a:pt x="118378" y="148551"/>
                      <a:pt x="117628" y="146789"/>
                      <a:pt x="116062" y="146170"/>
                    </a:cubicBezTo>
                    <a:cubicBezTo>
                      <a:pt x="115686" y="146013"/>
                      <a:pt x="115296" y="145939"/>
                      <a:pt x="114913" y="145939"/>
                    </a:cubicBezTo>
                    <a:cubicBezTo>
                      <a:pt x="113702" y="145939"/>
                      <a:pt x="112553" y="146677"/>
                      <a:pt x="112082" y="147866"/>
                    </a:cubicBezTo>
                    <a:cubicBezTo>
                      <a:pt x="107059" y="160392"/>
                      <a:pt x="95087" y="168482"/>
                      <a:pt x="81583" y="168482"/>
                    </a:cubicBezTo>
                    <a:cubicBezTo>
                      <a:pt x="63511" y="168482"/>
                      <a:pt x="48767" y="153770"/>
                      <a:pt x="48767" y="135666"/>
                    </a:cubicBezTo>
                    <a:cubicBezTo>
                      <a:pt x="48767" y="133807"/>
                      <a:pt x="48930" y="131980"/>
                      <a:pt x="49224" y="130186"/>
                    </a:cubicBezTo>
                    <a:lnTo>
                      <a:pt x="56498" y="139483"/>
                    </a:lnTo>
                    <a:cubicBezTo>
                      <a:pt x="57085" y="140233"/>
                      <a:pt x="57999" y="140657"/>
                      <a:pt x="58879" y="140657"/>
                    </a:cubicBezTo>
                    <a:cubicBezTo>
                      <a:pt x="59564" y="140657"/>
                      <a:pt x="60217" y="140429"/>
                      <a:pt x="60771" y="140004"/>
                    </a:cubicBezTo>
                    <a:cubicBezTo>
                      <a:pt x="62109" y="138961"/>
                      <a:pt x="62337" y="137036"/>
                      <a:pt x="61293" y="135699"/>
                    </a:cubicBezTo>
                    <a:lnTo>
                      <a:pt x="50235" y="121574"/>
                    </a:lnTo>
                    <a:cubicBezTo>
                      <a:pt x="49669" y="120851"/>
                      <a:pt x="48739" y="120409"/>
                      <a:pt x="47791" y="120409"/>
                    </a:cubicBezTo>
                    <a:close/>
                    <a:moveTo>
                      <a:pt x="7144" y="0"/>
                    </a:moveTo>
                    <a:cubicBezTo>
                      <a:pt x="3197" y="0"/>
                      <a:pt x="1" y="3197"/>
                      <a:pt x="1" y="7144"/>
                    </a:cubicBezTo>
                    <a:lnTo>
                      <a:pt x="1" y="193468"/>
                    </a:lnTo>
                    <a:cubicBezTo>
                      <a:pt x="1" y="201917"/>
                      <a:pt x="6851" y="208767"/>
                      <a:pt x="15299" y="208767"/>
                    </a:cubicBezTo>
                    <a:lnTo>
                      <a:pt x="146888" y="208767"/>
                    </a:lnTo>
                    <a:cubicBezTo>
                      <a:pt x="155336" y="208767"/>
                      <a:pt x="162187" y="201917"/>
                      <a:pt x="162187" y="193468"/>
                    </a:cubicBezTo>
                    <a:lnTo>
                      <a:pt x="162187" y="174157"/>
                    </a:lnTo>
                    <a:cubicBezTo>
                      <a:pt x="162187" y="172461"/>
                      <a:pt x="160817" y="171091"/>
                      <a:pt x="159120" y="171091"/>
                    </a:cubicBezTo>
                    <a:cubicBezTo>
                      <a:pt x="157424" y="171091"/>
                      <a:pt x="156054" y="172461"/>
                      <a:pt x="156054" y="174157"/>
                    </a:cubicBezTo>
                    <a:lnTo>
                      <a:pt x="156054" y="193468"/>
                    </a:lnTo>
                    <a:cubicBezTo>
                      <a:pt x="156054" y="198524"/>
                      <a:pt x="151944" y="202667"/>
                      <a:pt x="146888" y="202667"/>
                    </a:cubicBezTo>
                    <a:lnTo>
                      <a:pt x="15299" y="202667"/>
                    </a:lnTo>
                    <a:cubicBezTo>
                      <a:pt x="10243" y="202667"/>
                      <a:pt x="6133" y="198524"/>
                      <a:pt x="6133" y="193468"/>
                    </a:cubicBezTo>
                    <a:lnTo>
                      <a:pt x="6133" y="7144"/>
                    </a:lnTo>
                    <a:cubicBezTo>
                      <a:pt x="6133" y="6589"/>
                      <a:pt x="6590" y="6133"/>
                      <a:pt x="7144" y="6133"/>
                    </a:cubicBezTo>
                    <a:lnTo>
                      <a:pt x="28347" y="6133"/>
                    </a:lnTo>
                    <a:cubicBezTo>
                      <a:pt x="28902" y="6133"/>
                      <a:pt x="29358" y="6589"/>
                      <a:pt x="29358" y="7144"/>
                    </a:cubicBezTo>
                    <a:lnTo>
                      <a:pt x="29358" y="59270"/>
                    </a:lnTo>
                    <a:cubicBezTo>
                      <a:pt x="29358" y="63217"/>
                      <a:pt x="32588" y="66414"/>
                      <a:pt x="36502" y="66414"/>
                    </a:cubicBezTo>
                    <a:lnTo>
                      <a:pt x="48930" y="66414"/>
                    </a:lnTo>
                    <a:cubicBezTo>
                      <a:pt x="50594" y="66414"/>
                      <a:pt x="51964" y="65044"/>
                      <a:pt x="51964" y="63348"/>
                    </a:cubicBezTo>
                    <a:cubicBezTo>
                      <a:pt x="51964" y="61684"/>
                      <a:pt x="50594" y="60314"/>
                      <a:pt x="48930" y="60314"/>
                    </a:cubicBezTo>
                    <a:lnTo>
                      <a:pt x="36502" y="60314"/>
                    </a:lnTo>
                    <a:cubicBezTo>
                      <a:pt x="35948" y="60314"/>
                      <a:pt x="35491" y="59857"/>
                      <a:pt x="35491" y="59270"/>
                    </a:cubicBezTo>
                    <a:lnTo>
                      <a:pt x="35491" y="7144"/>
                    </a:lnTo>
                    <a:cubicBezTo>
                      <a:pt x="35491" y="3197"/>
                      <a:pt x="32294" y="0"/>
                      <a:pt x="283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</p:grpSp>
      </p:grpSp>
      <p:grpSp>
        <p:nvGrpSpPr>
          <p:cNvPr id="711" name="Google Shape;711;p43"/>
          <p:cNvGrpSpPr/>
          <p:nvPr/>
        </p:nvGrpSpPr>
        <p:grpSpPr>
          <a:xfrm>
            <a:off x="799279" y="1939610"/>
            <a:ext cx="1048727" cy="948717"/>
            <a:chOff x="2064625" y="2415138"/>
            <a:chExt cx="2351400" cy="2351400"/>
          </a:xfrm>
        </p:grpSpPr>
        <p:sp>
          <p:nvSpPr>
            <p:cNvPr id="712" name="Google Shape;712;p43"/>
            <p:cNvSpPr/>
            <p:nvPr/>
          </p:nvSpPr>
          <p:spPr>
            <a:xfrm>
              <a:off x="2064625" y="2415138"/>
              <a:ext cx="2351400" cy="2351400"/>
            </a:xfrm>
            <a:prstGeom prst="ellipse">
              <a:avLst/>
            </a:prstGeom>
            <a:solidFill>
              <a:schemeClr val="lt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8996" tIns="98996" rIns="98996" bIns="98996" anchor="ctr" anchorCtr="0">
              <a:noAutofit/>
            </a:bodyPr>
            <a:lstStyle/>
            <a:p>
              <a:endParaRPr sz="1949"/>
            </a:p>
          </p:txBody>
        </p:sp>
        <p:grpSp>
          <p:nvGrpSpPr>
            <p:cNvPr id="713" name="Google Shape;713;p43"/>
            <p:cNvGrpSpPr/>
            <p:nvPr/>
          </p:nvGrpSpPr>
          <p:grpSpPr>
            <a:xfrm>
              <a:off x="2297146" y="2662615"/>
              <a:ext cx="1886348" cy="1856443"/>
              <a:chOff x="1148200" y="238200"/>
              <a:chExt cx="5303200" cy="5219125"/>
            </a:xfrm>
          </p:grpSpPr>
          <p:sp>
            <p:nvSpPr>
              <p:cNvPr id="714" name="Google Shape;714;p43"/>
              <p:cNvSpPr/>
              <p:nvPr/>
            </p:nvSpPr>
            <p:spPr>
              <a:xfrm>
                <a:off x="2878700" y="1926200"/>
                <a:ext cx="1843025" cy="1843025"/>
              </a:xfrm>
              <a:custGeom>
                <a:avLst/>
                <a:gdLst/>
                <a:ahLst/>
                <a:cxnLst/>
                <a:rect l="l" t="t" r="r" b="b"/>
                <a:pathLst>
                  <a:path w="73721" h="73721" extrusionOk="0">
                    <a:moveTo>
                      <a:pt x="36861" y="0"/>
                    </a:moveTo>
                    <a:cubicBezTo>
                      <a:pt x="32424" y="0"/>
                      <a:pt x="29749" y="8775"/>
                      <a:pt x="25900" y="10373"/>
                    </a:cubicBezTo>
                    <a:cubicBezTo>
                      <a:pt x="25198" y="10664"/>
                      <a:pt x="24372" y="10775"/>
                      <a:pt x="23471" y="10775"/>
                    </a:cubicBezTo>
                    <a:cubicBezTo>
                      <a:pt x="20647" y="10775"/>
                      <a:pt x="17084" y="9691"/>
                      <a:pt x="14277" y="9691"/>
                    </a:cubicBezTo>
                    <a:cubicBezTo>
                      <a:pt x="12861" y="9691"/>
                      <a:pt x="11637" y="9967"/>
                      <a:pt x="10797" y="10797"/>
                    </a:cubicBezTo>
                    <a:cubicBezTo>
                      <a:pt x="7796" y="13831"/>
                      <a:pt x="12037" y="21888"/>
                      <a:pt x="10373" y="25900"/>
                    </a:cubicBezTo>
                    <a:cubicBezTo>
                      <a:pt x="8775" y="29749"/>
                      <a:pt x="0" y="32424"/>
                      <a:pt x="0" y="36861"/>
                    </a:cubicBezTo>
                    <a:cubicBezTo>
                      <a:pt x="0" y="41297"/>
                      <a:pt x="8775" y="43972"/>
                      <a:pt x="10373" y="47821"/>
                    </a:cubicBezTo>
                    <a:cubicBezTo>
                      <a:pt x="12037" y="51833"/>
                      <a:pt x="7796" y="59890"/>
                      <a:pt x="10797" y="62924"/>
                    </a:cubicBezTo>
                    <a:cubicBezTo>
                      <a:pt x="11637" y="63754"/>
                      <a:pt x="12861" y="64030"/>
                      <a:pt x="14277" y="64030"/>
                    </a:cubicBezTo>
                    <a:cubicBezTo>
                      <a:pt x="17084" y="64030"/>
                      <a:pt x="20647" y="62946"/>
                      <a:pt x="23471" y="62946"/>
                    </a:cubicBezTo>
                    <a:cubicBezTo>
                      <a:pt x="24372" y="62946"/>
                      <a:pt x="25198" y="63057"/>
                      <a:pt x="25900" y="63348"/>
                    </a:cubicBezTo>
                    <a:cubicBezTo>
                      <a:pt x="29749" y="64946"/>
                      <a:pt x="32424" y="73721"/>
                      <a:pt x="36861" y="73721"/>
                    </a:cubicBezTo>
                    <a:cubicBezTo>
                      <a:pt x="41297" y="73721"/>
                      <a:pt x="43972" y="64946"/>
                      <a:pt x="47821" y="63348"/>
                    </a:cubicBezTo>
                    <a:cubicBezTo>
                      <a:pt x="48523" y="63057"/>
                      <a:pt x="49349" y="62946"/>
                      <a:pt x="50250" y="62946"/>
                    </a:cubicBezTo>
                    <a:cubicBezTo>
                      <a:pt x="53074" y="62946"/>
                      <a:pt x="56637" y="64030"/>
                      <a:pt x="59444" y="64030"/>
                    </a:cubicBezTo>
                    <a:cubicBezTo>
                      <a:pt x="60860" y="64030"/>
                      <a:pt x="62084" y="63754"/>
                      <a:pt x="62924" y="62924"/>
                    </a:cubicBezTo>
                    <a:cubicBezTo>
                      <a:pt x="65925" y="59890"/>
                      <a:pt x="61684" y="51833"/>
                      <a:pt x="63348" y="47821"/>
                    </a:cubicBezTo>
                    <a:cubicBezTo>
                      <a:pt x="64946" y="43972"/>
                      <a:pt x="73721" y="41297"/>
                      <a:pt x="73721" y="36861"/>
                    </a:cubicBezTo>
                    <a:cubicBezTo>
                      <a:pt x="73721" y="32424"/>
                      <a:pt x="64946" y="29749"/>
                      <a:pt x="63348" y="25900"/>
                    </a:cubicBezTo>
                    <a:cubicBezTo>
                      <a:pt x="61684" y="21888"/>
                      <a:pt x="65925" y="13831"/>
                      <a:pt x="62924" y="10797"/>
                    </a:cubicBezTo>
                    <a:cubicBezTo>
                      <a:pt x="62084" y="9967"/>
                      <a:pt x="60860" y="9691"/>
                      <a:pt x="59444" y="9691"/>
                    </a:cubicBezTo>
                    <a:cubicBezTo>
                      <a:pt x="56637" y="9691"/>
                      <a:pt x="53074" y="10775"/>
                      <a:pt x="50250" y="10775"/>
                    </a:cubicBezTo>
                    <a:cubicBezTo>
                      <a:pt x="49349" y="10775"/>
                      <a:pt x="48523" y="10664"/>
                      <a:pt x="47821" y="10373"/>
                    </a:cubicBezTo>
                    <a:cubicBezTo>
                      <a:pt x="43972" y="8775"/>
                      <a:pt x="41297" y="0"/>
                      <a:pt x="3686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15" name="Google Shape;715;p43"/>
              <p:cNvSpPr/>
              <p:nvPr/>
            </p:nvSpPr>
            <p:spPr>
              <a:xfrm>
                <a:off x="3441375" y="2488875"/>
                <a:ext cx="716850" cy="716850"/>
              </a:xfrm>
              <a:custGeom>
                <a:avLst/>
                <a:gdLst/>
                <a:ahLst/>
                <a:cxnLst/>
                <a:rect l="l" t="t" r="r" b="b"/>
                <a:pathLst>
                  <a:path w="28674" h="28674" extrusionOk="0">
                    <a:moveTo>
                      <a:pt x="14354" y="1"/>
                    </a:moveTo>
                    <a:cubicBezTo>
                      <a:pt x="6427" y="1"/>
                      <a:pt x="1" y="6427"/>
                      <a:pt x="1" y="14354"/>
                    </a:cubicBezTo>
                    <a:cubicBezTo>
                      <a:pt x="1" y="22280"/>
                      <a:pt x="6427" y="28674"/>
                      <a:pt x="14354" y="28674"/>
                    </a:cubicBezTo>
                    <a:cubicBezTo>
                      <a:pt x="22280" y="28674"/>
                      <a:pt x="28674" y="22280"/>
                      <a:pt x="28674" y="14354"/>
                    </a:cubicBezTo>
                    <a:cubicBezTo>
                      <a:pt x="28674" y="6427"/>
                      <a:pt x="22280" y="1"/>
                      <a:pt x="1435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16" name="Google Shape;716;p43"/>
              <p:cNvSpPr/>
              <p:nvPr/>
            </p:nvSpPr>
            <p:spPr>
              <a:xfrm>
                <a:off x="1171050" y="314425"/>
                <a:ext cx="2331525" cy="2300225"/>
              </a:xfrm>
              <a:custGeom>
                <a:avLst/>
                <a:gdLst/>
                <a:ahLst/>
                <a:cxnLst/>
                <a:rect l="l" t="t" r="r" b="b"/>
                <a:pathLst>
                  <a:path w="93261" h="92009" extrusionOk="0">
                    <a:moveTo>
                      <a:pt x="61458" y="0"/>
                    </a:moveTo>
                    <a:cubicBezTo>
                      <a:pt x="60379" y="0"/>
                      <a:pt x="59388" y="927"/>
                      <a:pt x="59531" y="2167"/>
                    </a:cubicBezTo>
                    <a:lnTo>
                      <a:pt x="61130" y="15280"/>
                    </a:lnTo>
                    <a:cubicBezTo>
                      <a:pt x="61260" y="16324"/>
                      <a:pt x="60543" y="17270"/>
                      <a:pt x="59531" y="17401"/>
                    </a:cubicBezTo>
                    <a:cubicBezTo>
                      <a:pt x="24596" y="22685"/>
                      <a:pt x="0" y="54881"/>
                      <a:pt x="4339" y="90143"/>
                    </a:cubicBezTo>
                    <a:cubicBezTo>
                      <a:pt x="4339" y="90208"/>
                      <a:pt x="4339" y="90241"/>
                      <a:pt x="4339" y="90273"/>
                    </a:cubicBezTo>
                    <a:cubicBezTo>
                      <a:pt x="4490" y="91419"/>
                      <a:pt x="5408" y="92008"/>
                      <a:pt x="6328" y="92008"/>
                    </a:cubicBezTo>
                    <a:cubicBezTo>
                      <a:pt x="7188" y="92008"/>
                      <a:pt x="8049" y="91493"/>
                      <a:pt x="8286" y="90437"/>
                    </a:cubicBezTo>
                    <a:cubicBezTo>
                      <a:pt x="14125" y="64928"/>
                      <a:pt x="35034" y="44475"/>
                      <a:pt x="62206" y="40300"/>
                    </a:cubicBezTo>
                    <a:cubicBezTo>
                      <a:pt x="62305" y="40285"/>
                      <a:pt x="62404" y="40278"/>
                      <a:pt x="62501" y="40278"/>
                    </a:cubicBezTo>
                    <a:cubicBezTo>
                      <a:pt x="63461" y="40278"/>
                      <a:pt x="64306" y="40986"/>
                      <a:pt x="64424" y="41963"/>
                    </a:cubicBezTo>
                    <a:lnTo>
                      <a:pt x="66023" y="54979"/>
                    </a:lnTo>
                    <a:cubicBezTo>
                      <a:pt x="66145" y="56034"/>
                      <a:pt x="67024" y="56660"/>
                      <a:pt x="67931" y="56660"/>
                    </a:cubicBezTo>
                    <a:cubicBezTo>
                      <a:pt x="68481" y="56660"/>
                      <a:pt x="69041" y="56430"/>
                      <a:pt x="69448" y="55925"/>
                    </a:cubicBezTo>
                    <a:lnTo>
                      <a:pt x="92608" y="26273"/>
                    </a:lnTo>
                    <a:cubicBezTo>
                      <a:pt x="93260" y="25458"/>
                      <a:pt x="93097" y="24251"/>
                      <a:pt x="92282" y="23598"/>
                    </a:cubicBezTo>
                    <a:lnTo>
                      <a:pt x="62630" y="406"/>
                    </a:lnTo>
                    <a:cubicBezTo>
                      <a:pt x="62262" y="125"/>
                      <a:pt x="61854" y="0"/>
                      <a:pt x="614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17" name="Google Shape;717;p43"/>
              <p:cNvSpPr/>
              <p:nvPr/>
            </p:nvSpPr>
            <p:spPr>
              <a:xfrm>
                <a:off x="4017950" y="314600"/>
                <a:ext cx="2330275" cy="2229225"/>
              </a:xfrm>
              <a:custGeom>
                <a:avLst/>
                <a:gdLst/>
                <a:ahLst/>
                <a:cxnLst/>
                <a:rect l="l" t="t" r="r" b="b"/>
                <a:pathLst>
                  <a:path w="93211" h="89169" extrusionOk="0">
                    <a:moveTo>
                      <a:pt x="10546" y="1"/>
                    </a:moveTo>
                    <a:cubicBezTo>
                      <a:pt x="7882" y="1"/>
                      <a:pt x="5190" y="163"/>
                      <a:pt x="2479" y="497"/>
                    </a:cubicBezTo>
                    <a:lnTo>
                      <a:pt x="2349" y="497"/>
                    </a:lnTo>
                    <a:cubicBezTo>
                      <a:pt x="131" y="790"/>
                      <a:pt x="0" y="3954"/>
                      <a:pt x="2186" y="4444"/>
                    </a:cubicBezTo>
                    <a:cubicBezTo>
                      <a:pt x="27694" y="10283"/>
                      <a:pt x="48147" y="31192"/>
                      <a:pt x="52322" y="58364"/>
                    </a:cubicBezTo>
                    <a:cubicBezTo>
                      <a:pt x="52485" y="59441"/>
                      <a:pt x="51735" y="60452"/>
                      <a:pt x="50659" y="60582"/>
                    </a:cubicBezTo>
                    <a:lnTo>
                      <a:pt x="37643" y="62181"/>
                    </a:lnTo>
                    <a:cubicBezTo>
                      <a:pt x="35947" y="62376"/>
                      <a:pt x="35360" y="64529"/>
                      <a:pt x="36697" y="65606"/>
                    </a:cubicBezTo>
                    <a:lnTo>
                      <a:pt x="66349" y="88766"/>
                    </a:lnTo>
                    <a:cubicBezTo>
                      <a:pt x="66689" y="89038"/>
                      <a:pt x="67098" y="89168"/>
                      <a:pt x="67506" y="89168"/>
                    </a:cubicBezTo>
                    <a:cubicBezTo>
                      <a:pt x="68075" y="89168"/>
                      <a:pt x="68644" y="88915"/>
                      <a:pt x="69024" y="88440"/>
                    </a:cubicBezTo>
                    <a:lnTo>
                      <a:pt x="92216" y="58788"/>
                    </a:lnTo>
                    <a:cubicBezTo>
                      <a:pt x="93211" y="57483"/>
                      <a:pt x="92252" y="55676"/>
                      <a:pt x="90693" y="55676"/>
                    </a:cubicBezTo>
                    <a:cubicBezTo>
                      <a:pt x="90615" y="55676"/>
                      <a:pt x="90536" y="55680"/>
                      <a:pt x="90455" y="55689"/>
                    </a:cubicBezTo>
                    <a:lnTo>
                      <a:pt x="77342" y="57288"/>
                    </a:lnTo>
                    <a:cubicBezTo>
                      <a:pt x="77259" y="57298"/>
                      <a:pt x="77178" y="57303"/>
                      <a:pt x="77097" y="57303"/>
                    </a:cubicBezTo>
                    <a:cubicBezTo>
                      <a:pt x="76154" y="57303"/>
                      <a:pt x="75342" y="56621"/>
                      <a:pt x="75221" y="55689"/>
                    </a:cubicBezTo>
                    <a:cubicBezTo>
                      <a:pt x="70343" y="23439"/>
                      <a:pt x="42532" y="1"/>
                      <a:pt x="105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18" name="Google Shape;718;p43"/>
              <p:cNvSpPr/>
              <p:nvPr/>
            </p:nvSpPr>
            <p:spPr>
              <a:xfrm>
                <a:off x="4097850" y="3080775"/>
                <a:ext cx="2331525" cy="2300225"/>
              </a:xfrm>
              <a:custGeom>
                <a:avLst/>
                <a:gdLst/>
                <a:ahLst/>
                <a:cxnLst/>
                <a:rect l="l" t="t" r="r" b="b"/>
                <a:pathLst>
                  <a:path w="93261" h="92009" extrusionOk="0">
                    <a:moveTo>
                      <a:pt x="86934" y="1"/>
                    </a:moveTo>
                    <a:cubicBezTo>
                      <a:pt x="86073" y="1"/>
                      <a:pt x="85212" y="516"/>
                      <a:pt x="84976" y="1573"/>
                    </a:cubicBezTo>
                    <a:cubicBezTo>
                      <a:pt x="79137" y="27081"/>
                      <a:pt x="58227" y="47534"/>
                      <a:pt x="31055" y="51709"/>
                    </a:cubicBezTo>
                    <a:cubicBezTo>
                      <a:pt x="30956" y="51724"/>
                      <a:pt x="30857" y="51732"/>
                      <a:pt x="30760" y="51732"/>
                    </a:cubicBezTo>
                    <a:cubicBezTo>
                      <a:pt x="29800" y="51732"/>
                      <a:pt x="28955" y="51023"/>
                      <a:pt x="28837" y="50046"/>
                    </a:cubicBezTo>
                    <a:lnTo>
                      <a:pt x="27238" y="37030"/>
                    </a:lnTo>
                    <a:cubicBezTo>
                      <a:pt x="27117" y="35975"/>
                      <a:pt x="26237" y="35349"/>
                      <a:pt x="25330" y="35349"/>
                    </a:cubicBezTo>
                    <a:cubicBezTo>
                      <a:pt x="24780" y="35349"/>
                      <a:pt x="24220" y="35579"/>
                      <a:pt x="23813" y="36084"/>
                    </a:cubicBezTo>
                    <a:lnTo>
                      <a:pt x="653" y="65736"/>
                    </a:lnTo>
                    <a:cubicBezTo>
                      <a:pt x="1" y="66551"/>
                      <a:pt x="164" y="67758"/>
                      <a:pt x="979" y="68411"/>
                    </a:cubicBezTo>
                    <a:lnTo>
                      <a:pt x="30631" y="91603"/>
                    </a:lnTo>
                    <a:cubicBezTo>
                      <a:pt x="30999" y="91884"/>
                      <a:pt x="31407" y="92009"/>
                      <a:pt x="31803" y="92009"/>
                    </a:cubicBezTo>
                    <a:cubicBezTo>
                      <a:pt x="32882" y="92009"/>
                      <a:pt x="33873" y="91082"/>
                      <a:pt x="33730" y="89842"/>
                    </a:cubicBezTo>
                    <a:lnTo>
                      <a:pt x="32131" y="76729"/>
                    </a:lnTo>
                    <a:cubicBezTo>
                      <a:pt x="32001" y="75685"/>
                      <a:pt x="32719" y="74739"/>
                      <a:pt x="33730" y="74608"/>
                    </a:cubicBezTo>
                    <a:cubicBezTo>
                      <a:pt x="68666" y="69324"/>
                      <a:pt x="93261" y="37128"/>
                      <a:pt x="88923" y="1866"/>
                    </a:cubicBezTo>
                    <a:cubicBezTo>
                      <a:pt x="88923" y="1801"/>
                      <a:pt x="88923" y="1768"/>
                      <a:pt x="88923" y="1736"/>
                    </a:cubicBezTo>
                    <a:cubicBezTo>
                      <a:pt x="88771" y="590"/>
                      <a:pt x="87853" y="1"/>
                      <a:pt x="869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19" name="Google Shape;719;p43"/>
              <p:cNvSpPr/>
              <p:nvPr/>
            </p:nvSpPr>
            <p:spPr>
              <a:xfrm>
                <a:off x="1252200" y="3151600"/>
                <a:ext cx="2330300" cy="2229225"/>
              </a:xfrm>
              <a:custGeom>
                <a:avLst/>
                <a:gdLst/>
                <a:ahLst/>
                <a:cxnLst/>
                <a:rect l="l" t="t" r="r" b="b"/>
                <a:pathLst>
                  <a:path w="93212" h="89169" extrusionOk="0">
                    <a:moveTo>
                      <a:pt x="25705" y="1"/>
                    </a:moveTo>
                    <a:cubicBezTo>
                      <a:pt x="25136" y="1"/>
                      <a:pt x="24568" y="254"/>
                      <a:pt x="24187" y="729"/>
                    </a:cubicBezTo>
                    <a:lnTo>
                      <a:pt x="995" y="30381"/>
                    </a:lnTo>
                    <a:cubicBezTo>
                      <a:pt x="1" y="31686"/>
                      <a:pt x="959" y="33494"/>
                      <a:pt x="2518" y="33494"/>
                    </a:cubicBezTo>
                    <a:cubicBezTo>
                      <a:pt x="2596" y="33494"/>
                      <a:pt x="2675" y="33489"/>
                      <a:pt x="2756" y="33480"/>
                    </a:cubicBezTo>
                    <a:lnTo>
                      <a:pt x="15869" y="31881"/>
                    </a:lnTo>
                    <a:cubicBezTo>
                      <a:pt x="15952" y="31871"/>
                      <a:pt x="16034" y="31866"/>
                      <a:pt x="16114" y="31866"/>
                    </a:cubicBezTo>
                    <a:cubicBezTo>
                      <a:pt x="17058" y="31866"/>
                      <a:pt x="17869" y="32548"/>
                      <a:pt x="17990" y="33480"/>
                    </a:cubicBezTo>
                    <a:cubicBezTo>
                      <a:pt x="22868" y="65730"/>
                      <a:pt x="50679" y="89169"/>
                      <a:pt x="82665" y="89169"/>
                    </a:cubicBezTo>
                    <a:cubicBezTo>
                      <a:pt x="85329" y="89169"/>
                      <a:pt x="88021" y="89006"/>
                      <a:pt x="90732" y="88673"/>
                    </a:cubicBezTo>
                    <a:lnTo>
                      <a:pt x="90862" y="88673"/>
                    </a:lnTo>
                    <a:cubicBezTo>
                      <a:pt x="93081" y="88379"/>
                      <a:pt x="93211" y="85215"/>
                      <a:pt x="91026" y="84726"/>
                    </a:cubicBezTo>
                    <a:cubicBezTo>
                      <a:pt x="65517" y="78887"/>
                      <a:pt x="45064" y="57977"/>
                      <a:pt x="40889" y="30805"/>
                    </a:cubicBezTo>
                    <a:cubicBezTo>
                      <a:pt x="40726" y="29728"/>
                      <a:pt x="41476" y="28717"/>
                      <a:pt x="42552" y="28587"/>
                    </a:cubicBezTo>
                    <a:lnTo>
                      <a:pt x="55568" y="26988"/>
                    </a:lnTo>
                    <a:cubicBezTo>
                      <a:pt x="57264" y="26793"/>
                      <a:pt x="57851" y="24640"/>
                      <a:pt x="56514" y="23563"/>
                    </a:cubicBezTo>
                    <a:lnTo>
                      <a:pt x="26862" y="403"/>
                    </a:lnTo>
                    <a:cubicBezTo>
                      <a:pt x="26522" y="131"/>
                      <a:pt x="26113" y="1"/>
                      <a:pt x="2570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20" name="Google Shape;720;p43"/>
              <p:cNvSpPr/>
              <p:nvPr/>
            </p:nvSpPr>
            <p:spPr>
              <a:xfrm>
                <a:off x="1148200" y="238200"/>
                <a:ext cx="5303200" cy="5219125"/>
              </a:xfrm>
              <a:custGeom>
                <a:avLst/>
                <a:gdLst/>
                <a:ahLst/>
                <a:cxnLst/>
                <a:rect l="l" t="t" r="r" b="b"/>
                <a:pathLst>
                  <a:path w="212128" h="208765" extrusionOk="0">
                    <a:moveTo>
                      <a:pt x="63805" y="7565"/>
                    </a:moveTo>
                    <a:lnTo>
                      <a:pt x="90390" y="28344"/>
                    </a:lnTo>
                    <a:lnTo>
                      <a:pt x="69644" y="54929"/>
                    </a:lnTo>
                    <a:lnTo>
                      <a:pt x="68372" y="44654"/>
                    </a:lnTo>
                    <a:cubicBezTo>
                      <a:pt x="68209" y="43316"/>
                      <a:pt x="67491" y="42109"/>
                      <a:pt x="66447" y="41294"/>
                    </a:cubicBezTo>
                    <a:cubicBezTo>
                      <a:pt x="65585" y="40640"/>
                      <a:pt x="64534" y="40280"/>
                      <a:pt x="63463" y="40280"/>
                    </a:cubicBezTo>
                    <a:cubicBezTo>
                      <a:pt x="63197" y="40280"/>
                      <a:pt x="62929" y="40302"/>
                      <a:pt x="62664" y="40348"/>
                    </a:cubicBezTo>
                    <a:cubicBezTo>
                      <a:pt x="48865" y="42435"/>
                      <a:pt x="36209" y="48633"/>
                      <a:pt x="26064" y="58191"/>
                    </a:cubicBezTo>
                    <a:cubicBezTo>
                      <a:pt x="17615" y="66183"/>
                      <a:pt x="11385" y="76034"/>
                      <a:pt x="7830" y="86962"/>
                    </a:cubicBezTo>
                    <a:cubicBezTo>
                      <a:pt x="7438" y="72739"/>
                      <a:pt x="11842" y="58876"/>
                      <a:pt x="20551" y="47426"/>
                    </a:cubicBezTo>
                    <a:cubicBezTo>
                      <a:pt x="30435" y="34444"/>
                      <a:pt x="44755" y="25930"/>
                      <a:pt x="60902" y="23483"/>
                    </a:cubicBezTo>
                    <a:cubicBezTo>
                      <a:pt x="63577" y="23092"/>
                      <a:pt x="65436" y="20645"/>
                      <a:pt x="65077" y="17971"/>
                    </a:cubicBezTo>
                    <a:lnTo>
                      <a:pt x="63805" y="7565"/>
                    </a:lnTo>
                    <a:close/>
                    <a:moveTo>
                      <a:pt x="125353" y="0"/>
                    </a:moveTo>
                    <a:cubicBezTo>
                      <a:pt x="122540" y="0"/>
                      <a:pt x="119710" y="172"/>
                      <a:pt x="116878" y="519"/>
                    </a:cubicBezTo>
                    <a:cubicBezTo>
                      <a:pt x="114366" y="812"/>
                      <a:pt x="112474" y="2737"/>
                      <a:pt x="112344" y="5281"/>
                    </a:cubicBezTo>
                    <a:cubicBezTo>
                      <a:pt x="112213" y="7793"/>
                      <a:pt x="113844" y="9913"/>
                      <a:pt x="116291" y="10501"/>
                    </a:cubicBezTo>
                    <a:cubicBezTo>
                      <a:pt x="128360" y="13241"/>
                      <a:pt x="139255" y="19504"/>
                      <a:pt x="147834" y="28572"/>
                    </a:cubicBezTo>
                    <a:cubicBezTo>
                      <a:pt x="156283" y="37510"/>
                      <a:pt x="161795" y="48633"/>
                      <a:pt x="163883" y="60735"/>
                    </a:cubicBezTo>
                    <a:lnTo>
                      <a:pt x="152075" y="62203"/>
                    </a:lnTo>
                    <a:cubicBezTo>
                      <a:pt x="150052" y="62431"/>
                      <a:pt x="148421" y="63867"/>
                      <a:pt x="147867" y="65824"/>
                    </a:cubicBezTo>
                    <a:cubicBezTo>
                      <a:pt x="147345" y="67748"/>
                      <a:pt x="147997" y="69804"/>
                      <a:pt x="149595" y="71076"/>
                    </a:cubicBezTo>
                    <a:lnTo>
                      <a:pt x="157881" y="77534"/>
                    </a:lnTo>
                    <a:cubicBezTo>
                      <a:pt x="158445" y="77975"/>
                      <a:pt x="159113" y="78189"/>
                      <a:pt x="159776" y="78189"/>
                    </a:cubicBezTo>
                    <a:cubicBezTo>
                      <a:pt x="160685" y="78189"/>
                      <a:pt x="161583" y="77786"/>
                      <a:pt x="162187" y="77013"/>
                    </a:cubicBezTo>
                    <a:cubicBezTo>
                      <a:pt x="163231" y="75675"/>
                      <a:pt x="162970" y="73751"/>
                      <a:pt x="161632" y="72707"/>
                    </a:cubicBezTo>
                    <a:lnTo>
                      <a:pt x="155532" y="67944"/>
                    </a:lnTo>
                    <a:lnTo>
                      <a:pt x="165808" y="66672"/>
                    </a:lnTo>
                    <a:cubicBezTo>
                      <a:pt x="167145" y="66509"/>
                      <a:pt x="168352" y="65791"/>
                      <a:pt x="169167" y="64747"/>
                    </a:cubicBezTo>
                    <a:cubicBezTo>
                      <a:pt x="169983" y="63671"/>
                      <a:pt x="170342" y="62301"/>
                      <a:pt x="170113" y="60964"/>
                    </a:cubicBezTo>
                    <a:cubicBezTo>
                      <a:pt x="168026" y="47165"/>
                      <a:pt x="161828" y="34509"/>
                      <a:pt x="152270" y="24364"/>
                    </a:cubicBezTo>
                    <a:cubicBezTo>
                      <a:pt x="144278" y="15915"/>
                      <a:pt x="134427" y="9685"/>
                      <a:pt x="123500" y="6130"/>
                    </a:cubicBezTo>
                    <a:cubicBezTo>
                      <a:pt x="124081" y="6114"/>
                      <a:pt x="124662" y="6106"/>
                      <a:pt x="125243" y="6106"/>
                    </a:cubicBezTo>
                    <a:cubicBezTo>
                      <a:pt x="138852" y="6106"/>
                      <a:pt x="152054" y="10498"/>
                      <a:pt x="163035" y="18851"/>
                    </a:cubicBezTo>
                    <a:cubicBezTo>
                      <a:pt x="176050" y="28735"/>
                      <a:pt x="184531" y="43088"/>
                      <a:pt x="186978" y="59202"/>
                    </a:cubicBezTo>
                    <a:cubicBezTo>
                      <a:pt x="187337" y="61655"/>
                      <a:pt x="189424" y="63422"/>
                      <a:pt x="191830" y="63422"/>
                    </a:cubicBezTo>
                    <a:cubicBezTo>
                      <a:pt x="192048" y="63422"/>
                      <a:pt x="192268" y="63407"/>
                      <a:pt x="192491" y="63377"/>
                    </a:cubicBezTo>
                    <a:lnTo>
                      <a:pt x="202896" y="62105"/>
                    </a:lnTo>
                    <a:lnTo>
                      <a:pt x="182117" y="88723"/>
                    </a:lnTo>
                    <a:lnTo>
                      <a:pt x="171386" y="80340"/>
                    </a:lnTo>
                    <a:cubicBezTo>
                      <a:pt x="170822" y="79900"/>
                      <a:pt x="170153" y="79686"/>
                      <a:pt x="169493" y="79686"/>
                    </a:cubicBezTo>
                    <a:cubicBezTo>
                      <a:pt x="168588" y="79686"/>
                      <a:pt x="167697" y="80088"/>
                      <a:pt x="167112" y="80862"/>
                    </a:cubicBezTo>
                    <a:cubicBezTo>
                      <a:pt x="166068" y="82199"/>
                      <a:pt x="166297" y="84091"/>
                      <a:pt x="167634" y="85135"/>
                    </a:cubicBezTo>
                    <a:lnTo>
                      <a:pt x="179247" y="94236"/>
                    </a:lnTo>
                    <a:cubicBezTo>
                      <a:pt x="180126" y="94923"/>
                      <a:pt x="181213" y="95285"/>
                      <a:pt x="182314" y="95285"/>
                    </a:cubicBezTo>
                    <a:cubicBezTo>
                      <a:pt x="182520" y="95285"/>
                      <a:pt x="182727" y="95273"/>
                      <a:pt x="182933" y="95247"/>
                    </a:cubicBezTo>
                    <a:cubicBezTo>
                      <a:pt x="184238" y="95084"/>
                      <a:pt x="185412" y="94432"/>
                      <a:pt x="186228" y="93355"/>
                    </a:cubicBezTo>
                    <a:lnTo>
                      <a:pt x="209388" y="63704"/>
                    </a:lnTo>
                    <a:cubicBezTo>
                      <a:pt x="210660" y="62138"/>
                      <a:pt x="210823" y="59952"/>
                      <a:pt x="209812" y="58191"/>
                    </a:cubicBezTo>
                    <a:cubicBezTo>
                      <a:pt x="208930" y="56603"/>
                      <a:pt x="207253" y="55678"/>
                      <a:pt x="205474" y="55678"/>
                    </a:cubicBezTo>
                    <a:cubicBezTo>
                      <a:pt x="205279" y="55678"/>
                      <a:pt x="205083" y="55689"/>
                      <a:pt x="204886" y="55712"/>
                    </a:cubicBezTo>
                    <a:lnTo>
                      <a:pt x="192849" y="57180"/>
                    </a:lnTo>
                    <a:cubicBezTo>
                      <a:pt x="189946" y="39924"/>
                      <a:pt x="180715" y="24625"/>
                      <a:pt x="166721" y="13991"/>
                    </a:cubicBezTo>
                    <a:cubicBezTo>
                      <a:pt x="154702" y="4826"/>
                      <a:pt x="140258" y="0"/>
                      <a:pt x="125353" y="0"/>
                    </a:cubicBezTo>
                    <a:close/>
                    <a:moveTo>
                      <a:pt x="62364" y="5"/>
                    </a:moveTo>
                    <a:cubicBezTo>
                      <a:pt x="61517" y="5"/>
                      <a:pt x="60663" y="220"/>
                      <a:pt x="59891" y="649"/>
                    </a:cubicBezTo>
                    <a:cubicBezTo>
                      <a:pt x="58129" y="1661"/>
                      <a:pt x="57151" y="3585"/>
                      <a:pt x="57412" y="5575"/>
                    </a:cubicBezTo>
                    <a:lnTo>
                      <a:pt x="58880" y="17612"/>
                    </a:lnTo>
                    <a:cubicBezTo>
                      <a:pt x="41624" y="20515"/>
                      <a:pt x="26325" y="29746"/>
                      <a:pt x="15691" y="43740"/>
                    </a:cubicBezTo>
                    <a:cubicBezTo>
                      <a:pt x="4796" y="58060"/>
                      <a:pt x="1" y="75838"/>
                      <a:pt x="2219" y="93714"/>
                    </a:cubicBezTo>
                    <a:cubicBezTo>
                      <a:pt x="2545" y="96193"/>
                      <a:pt x="4502" y="97987"/>
                      <a:pt x="6981" y="98118"/>
                    </a:cubicBezTo>
                    <a:cubicBezTo>
                      <a:pt x="7076" y="98123"/>
                      <a:pt x="7170" y="98125"/>
                      <a:pt x="7263" y="98125"/>
                    </a:cubicBezTo>
                    <a:cubicBezTo>
                      <a:pt x="9622" y="98125"/>
                      <a:pt x="11636" y="96555"/>
                      <a:pt x="12201" y="94171"/>
                    </a:cubicBezTo>
                    <a:cubicBezTo>
                      <a:pt x="14941" y="82101"/>
                      <a:pt x="21204" y="71206"/>
                      <a:pt x="30272" y="62660"/>
                    </a:cubicBezTo>
                    <a:cubicBezTo>
                      <a:pt x="39210" y="54211"/>
                      <a:pt x="50333" y="48666"/>
                      <a:pt x="62435" y="46578"/>
                    </a:cubicBezTo>
                    <a:lnTo>
                      <a:pt x="63903" y="58419"/>
                    </a:lnTo>
                    <a:cubicBezTo>
                      <a:pt x="64131" y="60409"/>
                      <a:pt x="65567" y="62040"/>
                      <a:pt x="67491" y="62595"/>
                    </a:cubicBezTo>
                    <a:cubicBezTo>
                      <a:pt x="67943" y="62722"/>
                      <a:pt x="68399" y="62784"/>
                      <a:pt x="68851" y="62784"/>
                    </a:cubicBezTo>
                    <a:cubicBezTo>
                      <a:pt x="70355" y="62784"/>
                      <a:pt x="71797" y="62095"/>
                      <a:pt x="72776" y="60866"/>
                    </a:cubicBezTo>
                    <a:lnTo>
                      <a:pt x="95936" y="31214"/>
                    </a:lnTo>
                    <a:cubicBezTo>
                      <a:pt x="96751" y="30170"/>
                      <a:pt x="97110" y="28866"/>
                      <a:pt x="96947" y="27528"/>
                    </a:cubicBezTo>
                    <a:cubicBezTo>
                      <a:pt x="96784" y="26223"/>
                      <a:pt x="96099" y="25049"/>
                      <a:pt x="95055" y="24234"/>
                    </a:cubicBezTo>
                    <a:lnTo>
                      <a:pt x="65404" y="1073"/>
                    </a:lnTo>
                    <a:cubicBezTo>
                      <a:pt x="64524" y="359"/>
                      <a:pt x="63449" y="5"/>
                      <a:pt x="62364" y="5"/>
                    </a:cubicBezTo>
                    <a:close/>
                    <a:moveTo>
                      <a:pt x="106081" y="93094"/>
                    </a:moveTo>
                    <a:cubicBezTo>
                      <a:pt x="112311" y="93094"/>
                      <a:pt x="117367" y="98150"/>
                      <a:pt x="117367" y="104381"/>
                    </a:cubicBezTo>
                    <a:cubicBezTo>
                      <a:pt x="117367" y="110611"/>
                      <a:pt x="112311" y="115667"/>
                      <a:pt x="106081" y="115667"/>
                    </a:cubicBezTo>
                    <a:cubicBezTo>
                      <a:pt x="99850" y="115667"/>
                      <a:pt x="94794" y="110611"/>
                      <a:pt x="94794" y="104381"/>
                    </a:cubicBezTo>
                    <a:cubicBezTo>
                      <a:pt x="94794" y="98150"/>
                      <a:pt x="99850" y="93094"/>
                      <a:pt x="106081" y="93094"/>
                    </a:cubicBezTo>
                    <a:close/>
                    <a:moveTo>
                      <a:pt x="106081" y="86994"/>
                    </a:moveTo>
                    <a:cubicBezTo>
                      <a:pt x="96490" y="86994"/>
                      <a:pt x="88694" y="94790"/>
                      <a:pt x="88694" y="104381"/>
                    </a:cubicBezTo>
                    <a:cubicBezTo>
                      <a:pt x="88694" y="113971"/>
                      <a:pt x="96490" y="121767"/>
                      <a:pt x="106081" y="121767"/>
                    </a:cubicBezTo>
                    <a:cubicBezTo>
                      <a:pt x="115671" y="121767"/>
                      <a:pt x="123467" y="113971"/>
                      <a:pt x="123467" y="104381"/>
                    </a:cubicBezTo>
                    <a:cubicBezTo>
                      <a:pt x="123467" y="94790"/>
                      <a:pt x="115671" y="86994"/>
                      <a:pt x="106081" y="86994"/>
                    </a:cubicBezTo>
                    <a:close/>
                    <a:moveTo>
                      <a:pt x="106081" y="70586"/>
                    </a:moveTo>
                    <a:cubicBezTo>
                      <a:pt x="106961" y="70586"/>
                      <a:pt x="108886" y="73261"/>
                      <a:pt x="109897" y="74729"/>
                    </a:cubicBezTo>
                    <a:cubicBezTo>
                      <a:pt x="111593" y="77143"/>
                      <a:pt x="113355" y="79655"/>
                      <a:pt x="115867" y="80699"/>
                    </a:cubicBezTo>
                    <a:cubicBezTo>
                      <a:pt x="117000" y="81180"/>
                      <a:pt x="118226" y="81354"/>
                      <a:pt x="119495" y="81354"/>
                    </a:cubicBezTo>
                    <a:cubicBezTo>
                      <a:pt x="121149" y="81354"/>
                      <a:pt x="122878" y="81059"/>
                      <a:pt x="124576" y="80764"/>
                    </a:cubicBezTo>
                    <a:cubicBezTo>
                      <a:pt x="125587" y="80584"/>
                      <a:pt x="127511" y="80265"/>
                      <a:pt x="128792" y="80265"/>
                    </a:cubicBezTo>
                    <a:cubicBezTo>
                      <a:pt x="129371" y="80265"/>
                      <a:pt x="129818" y="80330"/>
                      <a:pt x="129991" y="80503"/>
                    </a:cubicBezTo>
                    <a:cubicBezTo>
                      <a:pt x="130513" y="81025"/>
                      <a:pt x="129958" y="84417"/>
                      <a:pt x="129697" y="85885"/>
                    </a:cubicBezTo>
                    <a:cubicBezTo>
                      <a:pt x="129175" y="88886"/>
                      <a:pt x="128654" y="91985"/>
                      <a:pt x="129763" y="94595"/>
                    </a:cubicBezTo>
                    <a:cubicBezTo>
                      <a:pt x="130806" y="97106"/>
                      <a:pt x="133318" y="98868"/>
                      <a:pt x="135732" y="100564"/>
                    </a:cubicBezTo>
                    <a:cubicBezTo>
                      <a:pt x="137200" y="101608"/>
                      <a:pt x="139875" y="103500"/>
                      <a:pt x="139875" y="104381"/>
                    </a:cubicBezTo>
                    <a:cubicBezTo>
                      <a:pt x="139875" y="105294"/>
                      <a:pt x="137200" y="107186"/>
                      <a:pt x="135732" y="108197"/>
                    </a:cubicBezTo>
                    <a:cubicBezTo>
                      <a:pt x="133318" y="109893"/>
                      <a:pt x="130806" y="111655"/>
                      <a:pt x="129763" y="114167"/>
                    </a:cubicBezTo>
                    <a:cubicBezTo>
                      <a:pt x="128654" y="116776"/>
                      <a:pt x="129175" y="119875"/>
                      <a:pt x="129697" y="122876"/>
                    </a:cubicBezTo>
                    <a:cubicBezTo>
                      <a:pt x="129958" y="124344"/>
                      <a:pt x="130513" y="127736"/>
                      <a:pt x="129991" y="128291"/>
                    </a:cubicBezTo>
                    <a:cubicBezTo>
                      <a:pt x="129825" y="128447"/>
                      <a:pt x="129404" y="128507"/>
                      <a:pt x="128857" y="128507"/>
                    </a:cubicBezTo>
                    <a:cubicBezTo>
                      <a:pt x="127577" y="128507"/>
                      <a:pt x="125604" y="128180"/>
                      <a:pt x="124576" y="127997"/>
                    </a:cubicBezTo>
                    <a:cubicBezTo>
                      <a:pt x="122878" y="127702"/>
                      <a:pt x="121149" y="127407"/>
                      <a:pt x="119495" y="127407"/>
                    </a:cubicBezTo>
                    <a:cubicBezTo>
                      <a:pt x="118226" y="127407"/>
                      <a:pt x="117000" y="127581"/>
                      <a:pt x="115867" y="128063"/>
                    </a:cubicBezTo>
                    <a:cubicBezTo>
                      <a:pt x="113355" y="129106"/>
                      <a:pt x="111593" y="131618"/>
                      <a:pt x="109897" y="134032"/>
                    </a:cubicBezTo>
                    <a:cubicBezTo>
                      <a:pt x="108886" y="135500"/>
                      <a:pt x="106961" y="138175"/>
                      <a:pt x="106081" y="138175"/>
                    </a:cubicBezTo>
                    <a:cubicBezTo>
                      <a:pt x="105200" y="138175"/>
                      <a:pt x="103275" y="135500"/>
                      <a:pt x="102264" y="134032"/>
                    </a:cubicBezTo>
                    <a:cubicBezTo>
                      <a:pt x="100568" y="131618"/>
                      <a:pt x="98806" y="129106"/>
                      <a:pt x="96295" y="128063"/>
                    </a:cubicBezTo>
                    <a:cubicBezTo>
                      <a:pt x="95153" y="127573"/>
                      <a:pt x="93946" y="127410"/>
                      <a:pt x="92706" y="127410"/>
                    </a:cubicBezTo>
                    <a:cubicBezTo>
                      <a:pt x="91043" y="127410"/>
                      <a:pt x="89281" y="127704"/>
                      <a:pt x="87585" y="127997"/>
                    </a:cubicBezTo>
                    <a:cubicBezTo>
                      <a:pt x="86557" y="128180"/>
                      <a:pt x="84584" y="128507"/>
                      <a:pt x="83315" y="128507"/>
                    </a:cubicBezTo>
                    <a:cubicBezTo>
                      <a:pt x="82773" y="128507"/>
                      <a:pt x="82359" y="128447"/>
                      <a:pt x="82203" y="128291"/>
                    </a:cubicBezTo>
                    <a:cubicBezTo>
                      <a:pt x="81648" y="127736"/>
                      <a:pt x="82203" y="124344"/>
                      <a:pt x="82464" y="122876"/>
                    </a:cubicBezTo>
                    <a:cubicBezTo>
                      <a:pt x="82986" y="119875"/>
                      <a:pt x="83508" y="116776"/>
                      <a:pt x="82399" y="114167"/>
                    </a:cubicBezTo>
                    <a:cubicBezTo>
                      <a:pt x="81355" y="111655"/>
                      <a:pt x="78843" y="109893"/>
                      <a:pt x="76429" y="108197"/>
                    </a:cubicBezTo>
                    <a:cubicBezTo>
                      <a:pt x="74961" y="107186"/>
                      <a:pt x="72286" y="105294"/>
                      <a:pt x="72286" y="104381"/>
                    </a:cubicBezTo>
                    <a:cubicBezTo>
                      <a:pt x="72286" y="103500"/>
                      <a:pt x="74961" y="101608"/>
                      <a:pt x="76429" y="100564"/>
                    </a:cubicBezTo>
                    <a:cubicBezTo>
                      <a:pt x="78843" y="98868"/>
                      <a:pt x="81355" y="97106"/>
                      <a:pt x="82399" y="94595"/>
                    </a:cubicBezTo>
                    <a:cubicBezTo>
                      <a:pt x="83508" y="91985"/>
                      <a:pt x="82986" y="88886"/>
                      <a:pt x="82464" y="85885"/>
                    </a:cubicBezTo>
                    <a:cubicBezTo>
                      <a:pt x="82203" y="84417"/>
                      <a:pt x="81648" y="81025"/>
                      <a:pt x="82203" y="80503"/>
                    </a:cubicBezTo>
                    <a:cubicBezTo>
                      <a:pt x="82365" y="80330"/>
                      <a:pt x="82806" y="80265"/>
                      <a:pt x="83380" y="80265"/>
                    </a:cubicBezTo>
                    <a:cubicBezTo>
                      <a:pt x="84650" y="80265"/>
                      <a:pt x="86574" y="80584"/>
                      <a:pt x="87585" y="80764"/>
                    </a:cubicBezTo>
                    <a:cubicBezTo>
                      <a:pt x="89283" y="81059"/>
                      <a:pt x="91012" y="81354"/>
                      <a:pt x="92666" y="81354"/>
                    </a:cubicBezTo>
                    <a:cubicBezTo>
                      <a:pt x="93936" y="81354"/>
                      <a:pt x="95161" y="81180"/>
                      <a:pt x="96295" y="80699"/>
                    </a:cubicBezTo>
                    <a:cubicBezTo>
                      <a:pt x="98806" y="79655"/>
                      <a:pt x="100568" y="77143"/>
                      <a:pt x="102264" y="74729"/>
                    </a:cubicBezTo>
                    <a:cubicBezTo>
                      <a:pt x="103308" y="73261"/>
                      <a:pt x="105200" y="70586"/>
                      <a:pt x="106081" y="70586"/>
                    </a:cubicBezTo>
                    <a:close/>
                    <a:moveTo>
                      <a:pt x="106081" y="64454"/>
                    </a:moveTo>
                    <a:cubicBezTo>
                      <a:pt x="102003" y="64454"/>
                      <a:pt x="99491" y="68042"/>
                      <a:pt x="97273" y="71206"/>
                    </a:cubicBezTo>
                    <a:cubicBezTo>
                      <a:pt x="96229" y="72674"/>
                      <a:pt x="94827" y="74696"/>
                      <a:pt x="93946" y="75055"/>
                    </a:cubicBezTo>
                    <a:cubicBezTo>
                      <a:pt x="93652" y="75183"/>
                      <a:pt x="93229" y="75234"/>
                      <a:pt x="92727" y="75234"/>
                    </a:cubicBezTo>
                    <a:cubicBezTo>
                      <a:pt x="91559" y="75234"/>
                      <a:pt x="89966" y="74957"/>
                      <a:pt x="88596" y="74729"/>
                    </a:cubicBezTo>
                    <a:cubicBezTo>
                      <a:pt x="86946" y="74454"/>
                      <a:pt x="85193" y="74160"/>
                      <a:pt x="83511" y="74160"/>
                    </a:cubicBezTo>
                    <a:cubicBezTo>
                      <a:pt x="81403" y="74160"/>
                      <a:pt x="79407" y="74622"/>
                      <a:pt x="77864" y="76164"/>
                    </a:cubicBezTo>
                    <a:cubicBezTo>
                      <a:pt x="75092" y="78937"/>
                      <a:pt x="75809" y="83178"/>
                      <a:pt x="76429" y="86896"/>
                    </a:cubicBezTo>
                    <a:cubicBezTo>
                      <a:pt x="76755" y="88854"/>
                      <a:pt x="77179" y="91267"/>
                      <a:pt x="76755" y="92246"/>
                    </a:cubicBezTo>
                    <a:cubicBezTo>
                      <a:pt x="76396" y="93127"/>
                      <a:pt x="74374" y="94529"/>
                      <a:pt x="72906" y="95573"/>
                    </a:cubicBezTo>
                    <a:cubicBezTo>
                      <a:pt x="69742" y="97791"/>
                      <a:pt x="66154" y="100303"/>
                      <a:pt x="66154" y="104381"/>
                    </a:cubicBezTo>
                    <a:cubicBezTo>
                      <a:pt x="66154" y="108458"/>
                      <a:pt x="69742" y="110970"/>
                      <a:pt x="72906" y="113188"/>
                    </a:cubicBezTo>
                    <a:cubicBezTo>
                      <a:pt x="74374" y="114232"/>
                      <a:pt x="76396" y="115634"/>
                      <a:pt x="76755" y="116515"/>
                    </a:cubicBezTo>
                    <a:cubicBezTo>
                      <a:pt x="77179" y="117494"/>
                      <a:pt x="76755" y="119908"/>
                      <a:pt x="76429" y="121865"/>
                    </a:cubicBezTo>
                    <a:cubicBezTo>
                      <a:pt x="75809" y="125583"/>
                      <a:pt x="75092" y="129824"/>
                      <a:pt x="77864" y="132597"/>
                    </a:cubicBezTo>
                    <a:cubicBezTo>
                      <a:pt x="79407" y="134139"/>
                      <a:pt x="81403" y="134601"/>
                      <a:pt x="83511" y="134601"/>
                    </a:cubicBezTo>
                    <a:cubicBezTo>
                      <a:pt x="85193" y="134601"/>
                      <a:pt x="86946" y="134307"/>
                      <a:pt x="88596" y="134032"/>
                    </a:cubicBezTo>
                    <a:cubicBezTo>
                      <a:pt x="89966" y="133804"/>
                      <a:pt x="91559" y="133528"/>
                      <a:pt x="92727" y="133528"/>
                    </a:cubicBezTo>
                    <a:cubicBezTo>
                      <a:pt x="93229" y="133528"/>
                      <a:pt x="93652" y="133578"/>
                      <a:pt x="93946" y="133706"/>
                    </a:cubicBezTo>
                    <a:cubicBezTo>
                      <a:pt x="94827" y="134065"/>
                      <a:pt x="96229" y="136087"/>
                      <a:pt x="97273" y="137555"/>
                    </a:cubicBezTo>
                    <a:cubicBezTo>
                      <a:pt x="99491" y="140719"/>
                      <a:pt x="102003" y="144307"/>
                      <a:pt x="106081" y="144307"/>
                    </a:cubicBezTo>
                    <a:cubicBezTo>
                      <a:pt x="110158" y="144307"/>
                      <a:pt x="112670" y="140719"/>
                      <a:pt x="114888" y="137555"/>
                    </a:cubicBezTo>
                    <a:cubicBezTo>
                      <a:pt x="115932" y="136087"/>
                      <a:pt x="117334" y="134065"/>
                      <a:pt x="118215" y="133706"/>
                    </a:cubicBezTo>
                    <a:cubicBezTo>
                      <a:pt x="118509" y="133578"/>
                      <a:pt x="118932" y="133528"/>
                      <a:pt x="119434" y="133528"/>
                    </a:cubicBezTo>
                    <a:cubicBezTo>
                      <a:pt x="120602" y="133528"/>
                      <a:pt x="122195" y="133804"/>
                      <a:pt x="123565" y="134032"/>
                    </a:cubicBezTo>
                    <a:cubicBezTo>
                      <a:pt x="125215" y="134307"/>
                      <a:pt x="126968" y="134601"/>
                      <a:pt x="128650" y="134601"/>
                    </a:cubicBezTo>
                    <a:cubicBezTo>
                      <a:pt x="130758" y="134601"/>
                      <a:pt x="132755" y="134139"/>
                      <a:pt x="134297" y="132597"/>
                    </a:cubicBezTo>
                    <a:cubicBezTo>
                      <a:pt x="137069" y="129824"/>
                      <a:pt x="136352" y="125583"/>
                      <a:pt x="135732" y="121865"/>
                    </a:cubicBezTo>
                    <a:cubicBezTo>
                      <a:pt x="135406" y="119908"/>
                      <a:pt x="134982" y="117494"/>
                      <a:pt x="135406" y="116515"/>
                    </a:cubicBezTo>
                    <a:cubicBezTo>
                      <a:pt x="135765" y="115634"/>
                      <a:pt x="137787" y="114232"/>
                      <a:pt x="139255" y="113188"/>
                    </a:cubicBezTo>
                    <a:cubicBezTo>
                      <a:pt x="142419" y="110970"/>
                      <a:pt x="146007" y="108458"/>
                      <a:pt x="146007" y="104381"/>
                    </a:cubicBezTo>
                    <a:cubicBezTo>
                      <a:pt x="146007" y="100303"/>
                      <a:pt x="142419" y="97791"/>
                      <a:pt x="139255" y="95573"/>
                    </a:cubicBezTo>
                    <a:cubicBezTo>
                      <a:pt x="137787" y="94529"/>
                      <a:pt x="135765" y="93127"/>
                      <a:pt x="135406" y="92246"/>
                    </a:cubicBezTo>
                    <a:cubicBezTo>
                      <a:pt x="134982" y="91267"/>
                      <a:pt x="135406" y="88854"/>
                      <a:pt x="135732" y="86896"/>
                    </a:cubicBezTo>
                    <a:cubicBezTo>
                      <a:pt x="136352" y="83178"/>
                      <a:pt x="137069" y="78937"/>
                      <a:pt x="134297" y="76164"/>
                    </a:cubicBezTo>
                    <a:cubicBezTo>
                      <a:pt x="132755" y="74622"/>
                      <a:pt x="130758" y="74160"/>
                      <a:pt x="128650" y="74160"/>
                    </a:cubicBezTo>
                    <a:cubicBezTo>
                      <a:pt x="126968" y="74160"/>
                      <a:pt x="125215" y="74454"/>
                      <a:pt x="123565" y="74729"/>
                    </a:cubicBezTo>
                    <a:cubicBezTo>
                      <a:pt x="122195" y="74957"/>
                      <a:pt x="120602" y="75234"/>
                      <a:pt x="119434" y="75234"/>
                    </a:cubicBezTo>
                    <a:cubicBezTo>
                      <a:pt x="118932" y="75234"/>
                      <a:pt x="118509" y="75183"/>
                      <a:pt x="118215" y="75055"/>
                    </a:cubicBezTo>
                    <a:cubicBezTo>
                      <a:pt x="117334" y="74696"/>
                      <a:pt x="115932" y="72674"/>
                      <a:pt x="114888" y="71206"/>
                    </a:cubicBezTo>
                    <a:cubicBezTo>
                      <a:pt x="112670" y="68042"/>
                      <a:pt x="110158" y="64454"/>
                      <a:pt x="106081" y="64454"/>
                    </a:cubicBezTo>
                    <a:close/>
                    <a:moveTo>
                      <a:pt x="204332" y="121800"/>
                    </a:moveTo>
                    <a:lnTo>
                      <a:pt x="204332" y="121800"/>
                    </a:lnTo>
                    <a:cubicBezTo>
                      <a:pt x="204723" y="136022"/>
                      <a:pt x="200319" y="149885"/>
                      <a:pt x="191610" y="161335"/>
                    </a:cubicBezTo>
                    <a:cubicBezTo>
                      <a:pt x="181726" y="174350"/>
                      <a:pt x="167406" y="182831"/>
                      <a:pt x="151259" y="185278"/>
                    </a:cubicBezTo>
                    <a:cubicBezTo>
                      <a:pt x="148584" y="185702"/>
                      <a:pt x="146725" y="188116"/>
                      <a:pt x="147084" y="190823"/>
                    </a:cubicBezTo>
                    <a:lnTo>
                      <a:pt x="148356" y="201196"/>
                    </a:lnTo>
                    <a:lnTo>
                      <a:pt x="148356" y="201196"/>
                    </a:lnTo>
                    <a:lnTo>
                      <a:pt x="121771" y="180417"/>
                    </a:lnTo>
                    <a:lnTo>
                      <a:pt x="142517" y="153832"/>
                    </a:lnTo>
                    <a:lnTo>
                      <a:pt x="143789" y="164108"/>
                    </a:lnTo>
                    <a:cubicBezTo>
                      <a:pt x="143952" y="165445"/>
                      <a:pt x="144670" y="166652"/>
                      <a:pt x="145714" y="167467"/>
                    </a:cubicBezTo>
                    <a:cubicBezTo>
                      <a:pt x="146597" y="168137"/>
                      <a:pt x="147678" y="168498"/>
                      <a:pt x="148777" y="168498"/>
                    </a:cubicBezTo>
                    <a:cubicBezTo>
                      <a:pt x="149017" y="168498"/>
                      <a:pt x="149258" y="168481"/>
                      <a:pt x="149498" y="168446"/>
                    </a:cubicBezTo>
                    <a:cubicBezTo>
                      <a:pt x="163296" y="166326"/>
                      <a:pt x="175952" y="160128"/>
                      <a:pt x="186097" y="150570"/>
                    </a:cubicBezTo>
                    <a:cubicBezTo>
                      <a:pt x="194546" y="142578"/>
                      <a:pt x="200776" y="132727"/>
                      <a:pt x="204332" y="121800"/>
                    </a:cubicBezTo>
                    <a:close/>
                    <a:moveTo>
                      <a:pt x="204900" y="110636"/>
                    </a:moveTo>
                    <a:cubicBezTo>
                      <a:pt x="202512" y="110636"/>
                      <a:pt x="200527" y="112236"/>
                      <a:pt x="199993" y="114591"/>
                    </a:cubicBezTo>
                    <a:cubicBezTo>
                      <a:pt x="197220" y="126660"/>
                      <a:pt x="190957" y="137555"/>
                      <a:pt x="181889" y="146134"/>
                    </a:cubicBezTo>
                    <a:cubicBezTo>
                      <a:pt x="172951" y="154583"/>
                      <a:pt x="161828" y="160095"/>
                      <a:pt x="149726" y="162183"/>
                    </a:cubicBezTo>
                    <a:lnTo>
                      <a:pt x="148258" y="150375"/>
                    </a:lnTo>
                    <a:cubicBezTo>
                      <a:pt x="148030" y="148352"/>
                      <a:pt x="146594" y="146721"/>
                      <a:pt x="144670" y="146167"/>
                    </a:cubicBezTo>
                    <a:cubicBezTo>
                      <a:pt x="144225" y="146048"/>
                      <a:pt x="143775" y="145990"/>
                      <a:pt x="143331" y="145990"/>
                    </a:cubicBezTo>
                    <a:cubicBezTo>
                      <a:pt x="141819" y="145990"/>
                      <a:pt x="140369" y="146660"/>
                      <a:pt x="139385" y="147895"/>
                    </a:cubicBezTo>
                    <a:lnTo>
                      <a:pt x="116225" y="177547"/>
                    </a:lnTo>
                    <a:cubicBezTo>
                      <a:pt x="115410" y="178591"/>
                      <a:pt x="115051" y="179896"/>
                      <a:pt x="115214" y="181233"/>
                    </a:cubicBezTo>
                    <a:cubicBezTo>
                      <a:pt x="115377" y="182538"/>
                      <a:pt x="116062" y="183712"/>
                      <a:pt x="117106" y="184528"/>
                    </a:cubicBezTo>
                    <a:lnTo>
                      <a:pt x="146758" y="207688"/>
                    </a:lnTo>
                    <a:cubicBezTo>
                      <a:pt x="147655" y="208402"/>
                      <a:pt x="148728" y="208757"/>
                      <a:pt x="149808" y="208757"/>
                    </a:cubicBezTo>
                    <a:cubicBezTo>
                      <a:pt x="150651" y="208757"/>
                      <a:pt x="151498" y="208541"/>
                      <a:pt x="152270" y="208112"/>
                    </a:cubicBezTo>
                    <a:cubicBezTo>
                      <a:pt x="154032" y="207133"/>
                      <a:pt x="155010" y="205176"/>
                      <a:pt x="154749" y="203186"/>
                    </a:cubicBezTo>
                    <a:lnTo>
                      <a:pt x="153282" y="191149"/>
                    </a:lnTo>
                    <a:cubicBezTo>
                      <a:pt x="170537" y="188246"/>
                      <a:pt x="185836" y="179015"/>
                      <a:pt x="196470" y="165021"/>
                    </a:cubicBezTo>
                    <a:cubicBezTo>
                      <a:pt x="207365" y="150733"/>
                      <a:pt x="212128" y="133021"/>
                      <a:pt x="209942" y="115178"/>
                    </a:cubicBezTo>
                    <a:cubicBezTo>
                      <a:pt x="209649" y="112666"/>
                      <a:pt x="207691" y="110774"/>
                      <a:pt x="205180" y="110644"/>
                    </a:cubicBezTo>
                    <a:cubicBezTo>
                      <a:pt x="205086" y="110639"/>
                      <a:pt x="204992" y="110636"/>
                      <a:pt x="204900" y="110636"/>
                    </a:cubicBezTo>
                    <a:close/>
                    <a:moveTo>
                      <a:pt x="29858" y="113476"/>
                    </a:moveTo>
                    <a:cubicBezTo>
                      <a:pt x="29649" y="113476"/>
                      <a:pt x="29439" y="113488"/>
                      <a:pt x="29228" y="113514"/>
                    </a:cubicBezTo>
                    <a:cubicBezTo>
                      <a:pt x="27923" y="113677"/>
                      <a:pt x="26749" y="114362"/>
                      <a:pt x="25934" y="115406"/>
                    </a:cubicBezTo>
                    <a:lnTo>
                      <a:pt x="2773" y="145058"/>
                    </a:lnTo>
                    <a:cubicBezTo>
                      <a:pt x="1501" y="146623"/>
                      <a:pt x="1371" y="148809"/>
                      <a:pt x="2349" y="150570"/>
                    </a:cubicBezTo>
                    <a:cubicBezTo>
                      <a:pt x="3252" y="152143"/>
                      <a:pt x="4882" y="153091"/>
                      <a:pt x="6637" y="153091"/>
                    </a:cubicBezTo>
                    <a:cubicBezTo>
                      <a:pt x="6848" y="153091"/>
                      <a:pt x="7061" y="153077"/>
                      <a:pt x="7275" y="153049"/>
                    </a:cubicBezTo>
                    <a:lnTo>
                      <a:pt x="19312" y="151582"/>
                    </a:lnTo>
                    <a:cubicBezTo>
                      <a:pt x="21269" y="163194"/>
                      <a:pt x="26195" y="174154"/>
                      <a:pt x="33599" y="183321"/>
                    </a:cubicBezTo>
                    <a:cubicBezTo>
                      <a:pt x="34207" y="184058"/>
                      <a:pt x="35086" y="184441"/>
                      <a:pt x="35970" y="184441"/>
                    </a:cubicBezTo>
                    <a:cubicBezTo>
                      <a:pt x="36652" y="184441"/>
                      <a:pt x="37337" y="184213"/>
                      <a:pt x="37905" y="183745"/>
                    </a:cubicBezTo>
                    <a:cubicBezTo>
                      <a:pt x="39210" y="182701"/>
                      <a:pt x="39406" y="180776"/>
                      <a:pt x="38362" y="179471"/>
                    </a:cubicBezTo>
                    <a:cubicBezTo>
                      <a:pt x="31381" y="170860"/>
                      <a:pt x="26847" y="160519"/>
                      <a:pt x="25183" y="149559"/>
                    </a:cubicBezTo>
                    <a:cubicBezTo>
                      <a:pt x="24822" y="147092"/>
                      <a:pt x="22713" y="145346"/>
                      <a:pt x="20288" y="145346"/>
                    </a:cubicBezTo>
                    <a:cubicBezTo>
                      <a:pt x="20084" y="145346"/>
                      <a:pt x="19878" y="145358"/>
                      <a:pt x="19671" y="145384"/>
                    </a:cubicBezTo>
                    <a:lnTo>
                      <a:pt x="9265" y="146656"/>
                    </a:lnTo>
                    <a:lnTo>
                      <a:pt x="9265" y="146656"/>
                    </a:lnTo>
                    <a:lnTo>
                      <a:pt x="30044" y="120071"/>
                    </a:lnTo>
                    <a:lnTo>
                      <a:pt x="56629" y="140817"/>
                    </a:lnTo>
                    <a:lnTo>
                      <a:pt x="46354" y="142089"/>
                    </a:lnTo>
                    <a:cubicBezTo>
                      <a:pt x="45016" y="142252"/>
                      <a:pt x="43809" y="142970"/>
                      <a:pt x="42994" y="144046"/>
                    </a:cubicBezTo>
                    <a:cubicBezTo>
                      <a:pt x="42178" y="145090"/>
                      <a:pt x="41819" y="146460"/>
                      <a:pt x="42048" y="147798"/>
                    </a:cubicBezTo>
                    <a:cubicBezTo>
                      <a:pt x="44135" y="161596"/>
                      <a:pt x="50333" y="174252"/>
                      <a:pt x="59891" y="184397"/>
                    </a:cubicBezTo>
                    <a:cubicBezTo>
                      <a:pt x="67883" y="192846"/>
                      <a:pt x="77701" y="199076"/>
                      <a:pt x="88629" y="202632"/>
                    </a:cubicBezTo>
                    <a:cubicBezTo>
                      <a:pt x="88102" y="202645"/>
                      <a:pt x="87576" y="202652"/>
                      <a:pt x="87050" y="202652"/>
                    </a:cubicBezTo>
                    <a:cubicBezTo>
                      <a:pt x="72101" y="202652"/>
                      <a:pt x="57467" y="197293"/>
                      <a:pt x="46060" y="187398"/>
                    </a:cubicBezTo>
                    <a:cubicBezTo>
                      <a:pt x="45489" y="186900"/>
                      <a:pt x="44780" y="186659"/>
                      <a:pt x="44075" y="186659"/>
                    </a:cubicBezTo>
                    <a:cubicBezTo>
                      <a:pt x="43208" y="186659"/>
                      <a:pt x="42348" y="187023"/>
                      <a:pt x="41754" y="187724"/>
                    </a:cubicBezTo>
                    <a:cubicBezTo>
                      <a:pt x="40645" y="188996"/>
                      <a:pt x="40776" y="190921"/>
                      <a:pt x="42048" y="192030"/>
                    </a:cubicBezTo>
                    <a:cubicBezTo>
                      <a:pt x="54574" y="202860"/>
                      <a:pt x="70590" y="208764"/>
                      <a:pt x="86965" y="208764"/>
                    </a:cubicBezTo>
                    <a:cubicBezTo>
                      <a:pt x="89771" y="208764"/>
                      <a:pt x="92576" y="208568"/>
                      <a:pt x="95414" y="208242"/>
                    </a:cubicBezTo>
                    <a:cubicBezTo>
                      <a:pt x="97893" y="207916"/>
                      <a:pt x="99687" y="205959"/>
                      <a:pt x="99818" y="203480"/>
                    </a:cubicBezTo>
                    <a:cubicBezTo>
                      <a:pt x="99948" y="200968"/>
                      <a:pt x="98317" y="198848"/>
                      <a:pt x="95871" y="198293"/>
                    </a:cubicBezTo>
                    <a:cubicBezTo>
                      <a:pt x="83801" y="195520"/>
                      <a:pt x="72906" y="189257"/>
                      <a:pt x="64327" y="180189"/>
                    </a:cubicBezTo>
                    <a:cubicBezTo>
                      <a:pt x="55911" y="171251"/>
                      <a:pt x="50366" y="160161"/>
                      <a:pt x="48278" y="148026"/>
                    </a:cubicBezTo>
                    <a:lnTo>
                      <a:pt x="60087" y="146558"/>
                    </a:lnTo>
                    <a:cubicBezTo>
                      <a:pt x="62109" y="146330"/>
                      <a:pt x="63740" y="144894"/>
                      <a:pt x="64295" y="142970"/>
                    </a:cubicBezTo>
                    <a:cubicBezTo>
                      <a:pt x="64849" y="141013"/>
                      <a:pt x="64164" y="138958"/>
                      <a:pt x="62566" y="137718"/>
                    </a:cubicBezTo>
                    <a:lnTo>
                      <a:pt x="32914" y="114525"/>
                    </a:lnTo>
                    <a:cubicBezTo>
                      <a:pt x="32035" y="113839"/>
                      <a:pt x="30971" y="113476"/>
                      <a:pt x="29858" y="11347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</p:grpSp>
      </p:grpSp>
      <p:cxnSp>
        <p:nvCxnSpPr>
          <p:cNvPr id="721" name="Google Shape;721;p43"/>
          <p:cNvCxnSpPr>
            <a:cxnSpLocks/>
          </p:cNvCxnSpPr>
          <p:nvPr/>
        </p:nvCxnSpPr>
        <p:spPr>
          <a:xfrm>
            <a:off x="2246701" y="2915478"/>
            <a:ext cx="1014107" cy="0"/>
          </a:xfrm>
          <a:prstGeom prst="straightConnector1">
            <a:avLst/>
          </a:prstGeom>
          <a:noFill/>
          <a:ln w="38100" cap="rnd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355AB753-DCB3-555B-BC50-A76550B06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13</a:t>
            </a:fld>
            <a:endParaRPr lang="pt-PT" dirty="0"/>
          </a:p>
        </p:txBody>
      </p:sp>
      <p:pic>
        <p:nvPicPr>
          <p:cNvPr id="6" name="Picture 2" descr="ODS | GT Agenda 2030">
            <a:extLst>
              <a:ext uri="{FF2B5EF4-FFF2-40B4-BE49-F238E27FC236}">
                <a16:creationId xmlns:a16="http://schemas.microsoft.com/office/drawing/2014/main" id="{EC6771C6-5003-FD88-D45D-850D21C5B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15" y="764704"/>
            <a:ext cx="8703602" cy="548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28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CF46DE25-62E4-C75C-42CF-939AE1F47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14</a:t>
            </a:fld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B89DBB1-43CB-DF49-3C1C-DC561E024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8013" y="332656"/>
            <a:ext cx="10926931" cy="6155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21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1">
            <a:extLst>
              <a:ext uri="{FF2B5EF4-FFF2-40B4-BE49-F238E27FC236}">
                <a16:creationId xmlns:a16="http://schemas.microsoft.com/office/drawing/2014/main" id="{8CDB54CF-E91E-D1FC-C439-11A83B9465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95D58B02-DC9B-4951-AC51-B65571E0939B}" type="slidenum">
              <a:rPr lang="pt-PT" altLang="pt-PT" smtClean="0">
                <a:solidFill>
                  <a:srgbClr val="A6A6A6"/>
                </a:solidFill>
              </a:rPr>
              <a:pPr/>
              <a:t>15</a:t>
            </a:fld>
            <a:endParaRPr lang="pt-PT" altLang="pt-PT">
              <a:solidFill>
                <a:srgbClr val="A6A6A6"/>
              </a:solidFill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5411F8D7-2CD1-985F-9E08-B39BC439E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3" y="6215063"/>
            <a:ext cx="984250" cy="2460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12292" name="Picture 2">
            <a:extLst>
              <a:ext uri="{FF2B5EF4-FFF2-40B4-BE49-F238E27FC236}">
                <a16:creationId xmlns:a16="http://schemas.microsoft.com/office/drawing/2014/main" id="{2753746B-C4A8-E74C-2141-1B5BA565AF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0183813" cy="572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CaixaDeTexto 7">
            <a:extLst>
              <a:ext uri="{FF2B5EF4-FFF2-40B4-BE49-F238E27FC236}">
                <a16:creationId xmlns:a16="http://schemas.microsoft.com/office/drawing/2014/main" id="{4E93EF38-2B3B-C210-F2F1-0326AF0A4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438" y="5762625"/>
            <a:ext cx="5599112" cy="10779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pt-PT" altLang="pt-PT" sz="1600">
                <a:latin typeface="Roboto" panose="02000000000000000000" pitchFamily="2" charset="0"/>
                <a:cs typeface="Times New Roman" panose="02020603050405020304" pitchFamily="18" charset="0"/>
              </a:rPr>
              <a:t>A União Europeia, no conjunto dos seus Estados-Membros, tem 4.225.127 km</a:t>
            </a:r>
            <a:r>
              <a:rPr lang="pt-PT" altLang="pt-PT" sz="1600" baseline="30000">
                <a:latin typeface="Roboto" panose="02000000000000000000" pitchFamily="2" charset="0"/>
                <a:cs typeface="Times New Roman" panose="02020603050405020304" pitchFamily="18" charset="0"/>
              </a:rPr>
              <a:t>2</a:t>
            </a:r>
            <a:r>
              <a:rPr lang="pt-PT" altLang="pt-PT" sz="1600">
                <a:latin typeface="Roboto" panose="02000000000000000000" pitchFamily="2" charset="0"/>
                <a:cs typeface="Times New Roman" panose="02020603050405020304" pitchFamily="18" charset="0"/>
              </a:rPr>
              <a:t>. O país com a menor superfície é Malta com 316 km</a:t>
            </a:r>
            <a:r>
              <a:rPr lang="pt-PT" altLang="pt-PT" sz="1600" baseline="30000">
                <a:latin typeface="Roboto" panose="02000000000000000000" pitchFamily="2" charset="0"/>
                <a:cs typeface="Times New Roman" panose="02020603050405020304" pitchFamily="18" charset="0"/>
              </a:rPr>
              <a:t>2</a:t>
            </a:r>
            <a:r>
              <a:rPr lang="pt-PT" altLang="pt-PT" sz="1600">
                <a:latin typeface="Roboto" panose="02000000000000000000" pitchFamily="2" charset="0"/>
                <a:cs typeface="Times New Roman" panose="02020603050405020304" pitchFamily="18" charset="0"/>
              </a:rPr>
              <a:t>. O país com a maior superfície é a França com 633.186.6 km</a:t>
            </a:r>
            <a:r>
              <a:rPr lang="pt-PT" altLang="pt-PT" sz="1600" baseline="30000">
                <a:latin typeface="Roboto" panose="02000000000000000000" pitchFamily="2" charset="0"/>
                <a:cs typeface="Times New Roman" panose="02020603050405020304" pitchFamily="18" charset="0"/>
              </a:rPr>
              <a:t>2</a:t>
            </a:r>
            <a:r>
              <a:rPr lang="pt-PT" altLang="pt-PT" sz="1600">
                <a:latin typeface="Roboto" panose="02000000000000000000" pitchFamily="2" charset="0"/>
                <a:cs typeface="Times New Roman" panose="02020603050405020304" pitchFamily="18" charset="0"/>
              </a:rPr>
              <a:t>.</a:t>
            </a:r>
            <a:endParaRPr lang="pt-PT" altLang="pt-PT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1">
            <a:extLst>
              <a:ext uri="{FF2B5EF4-FFF2-40B4-BE49-F238E27FC236}">
                <a16:creationId xmlns:a16="http://schemas.microsoft.com/office/drawing/2014/main" id="{65AEF60F-5E15-01F7-22DF-8A55C3017C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CD022683-1018-4DF4-A975-EECD91441BF5}" type="slidenum">
              <a:rPr lang="pt-PT" altLang="pt-PT" smtClean="0">
                <a:solidFill>
                  <a:srgbClr val="A6A6A6"/>
                </a:solidFill>
              </a:rPr>
              <a:pPr/>
              <a:t>16</a:t>
            </a:fld>
            <a:endParaRPr lang="pt-PT" altLang="pt-PT">
              <a:solidFill>
                <a:srgbClr val="A6A6A6"/>
              </a:solidFill>
            </a:endParaRPr>
          </a:p>
        </p:txBody>
      </p:sp>
      <p:pic>
        <p:nvPicPr>
          <p:cNvPr id="13315" name="Imagem 8">
            <a:extLst>
              <a:ext uri="{FF2B5EF4-FFF2-40B4-BE49-F238E27FC236}">
                <a16:creationId xmlns:a16="http://schemas.microsoft.com/office/drawing/2014/main" id="{650CF84F-910B-2635-BE02-AC1D1783A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0" t="39500" r="60292" b="51050"/>
          <a:stretch>
            <a:fillRect/>
          </a:stretch>
        </p:blipFill>
        <p:spPr bwMode="auto">
          <a:xfrm>
            <a:off x="7110413" y="6021388"/>
            <a:ext cx="200342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A26E2C40-D50F-911D-4210-BC249FCD6B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3" y="6215063"/>
            <a:ext cx="984250" cy="2460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13317" name="Picture 2" descr="Países da União Europeia - Trabalho sobre a União Europeia">
            <a:extLst>
              <a:ext uri="{FF2B5EF4-FFF2-40B4-BE49-F238E27FC236}">
                <a16:creationId xmlns:a16="http://schemas.microsoft.com/office/drawing/2014/main" id="{136A7088-52A3-5A3A-56E5-E02B1CDC2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8" y="-50800"/>
            <a:ext cx="9294812" cy="695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>
            <a:extLst>
              <a:ext uri="{FF2B5EF4-FFF2-40B4-BE49-F238E27FC236}">
                <a16:creationId xmlns:a16="http://schemas.microsoft.com/office/drawing/2014/main" id="{FD319847-9595-4B32-7058-FBDFBCD6FD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709738" y="658813"/>
            <a:ext cx="6697662" cy="417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PT" altLang="pt-PT" sz="3200"/>
              <a:t>Tratados da União Europeia</a:t>
            </a:r>
          </a:p>
        </p:txBody>
      </p:sp>
      <p:sp>
        <p:nvSpPr>
          <p:cNvPr id="9219" name="Marcador de Posição de Conteúdo 2">
            <a:extLst>
              <a:ext uri="{FF2B5EF4-FFF2-40B4-BE49-F238E27FC236}">
                <a16:creationId xmlns:a16="http://schemas.microsoft.com/office/drawing/2014/main" id="{D2DFA9CD-9B84-8EB6-D926-C06F897FDA5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86123" y="1481932"/>
            <a:ext cx="8713787" cy="41830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altLang="pt-PT" sz="2400" b="1" dirty="0"/>
              <a:t>TRATADO DA UNIÃO EUROPEIA</a:t>
            </a:r>
            <a:r>
              <a:rPr altLang="pt-PT" sz="2400" dirty="0"/>
              <a:t>  (1992)</a:t>
            </a:r>
          </a:p>
          <a:p>
            <a:endParaRPr altLang="pt-PT" sz="2400" dirty="0"/>
          </a:p>
          <a:p>
            <a:r>
              <a:rPr altLang="pt-PT" sz="2400" b="1" dirty="0"/>
              <a:t>TRATADO SOBRE O FUNCIONAMENTO DA UNIÃO EUROPEIA  </a:t>
            </a:r>
            <a:r>
              <a:rPr altLang="pt-PT" sz="2400" dirty="0"/>
              <a:t>(1957)</a:t>
            </a:r>
          </a:p>
          <a:p>
            <a:endParaRPr altLang="pt-PT" sz="2400" dirty="0"/>
          </a:p>
          <a:p>
            <a:endParaRPr altLang="pt-PT" sz="2400" dirty="0"/>
          </a:p>
          <a:p>
            <a:r>
              <a:rPr altLang="pt-PT" sz="2400" dirty="0"/>
              <a:t>na versão do TRATADO DE LISBOA (2007)</a:t>
            </a:r>
          </a:p>
          <a:p>
            <a:endParaRPr altLang="pt-PT" sz="2400" dirty="0"/>
          </a:p>
          <a:p>
            <a:endParaRPr altLang="pt-PT" sz="2400" dirty="0"/>
          </a:p>
          <a:p>
            <a:pPr algn="r"/>
            <a:r>
              <a:rPr altLang="pt-PT" sz="2400" dirty="0"/>
              <a:t>em </a:t>
            </a:r>
            <a:r>
              <a:rPr altLang="pt-PT" sz="2000" dirty="0">
                <a:hlinkClick r:id="rId2"/>
              </a:rPr>
              <a:t>Tratados em vigor - EUR-</a:t>
            </a:r>
            <a:r>
              <a:rPr altLang="pt-PT" sz="2000" dirty="0" err="1">
                <a:hlinkClick r:id="rId2"/>
              </a:rPr>
              <a:t>Lex</a:t>
            </a:r>
            <a:r>
              <a:rPr altLang="pt-PT" sz="2000" dirty="0">
                <a:hlinkClick r:id="rId2"/>
              </a:rPr>
              <a:t> (europa.eu)</a:t>
            </a:r>
            <a:endParaRPr altLang="pt-PT" sz="1600" dirty="0"/>
          </a:p>
        </p:txBody>
      </p:sp>
      <p:sp>
        <p:nvSpPr>
          <p:cNvPr id="9220" name="Slide Number Placeholder 4">
            <a:extLst>
              <a:ext uri="{FF2B5EF4-FFF2-40B4-BE49-F238E27FC236}">
                <a16:creationId xmlns:a16="http://schemas.microsoft.com/office/drawing/2014/main" id="{5974CC6E-407B-4144-F18D-76AED540091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7096125" y="188913"/>
            <a:ext cx="2309813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t-PT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A6A6A6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F2FEAE9-83E4-4EBB-96D4-62F55BDC4E1B}" type="slidenum">
              <a:rPr lang="pt-PT" altLang="pt-PT" smtClean="0"/>
              <a:pPr>
                <a:defRPr/>
              </a:pPr>
              <a:t>17</a:t>
            </a:fld>
            <a:endParaRPr lang="pt-PT" altLang="pt-PT">
              <a:solidFill>
                <a:srgbClr val="A6A6A6"/>
              </a:solidFill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60A001DE-C1E7-FE28-9DB8-2545A83F59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3" y="6215063"/>
            <a:ext cx="984250" cy="2460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" name="Seta: Para Baixo 3">
            <a:extLst>
              <a:ext uri="{FF2B5EF4-FFF2-40B4-BE49-F238E27FC236}">
                <a16:creationId xmlns:a16="http://schemas.microsoft.com/office/drawing/2014/main" id="{4D2CB72B-536A-6872-E332-8FF6BD0F1427}"/>
              </a:ext>
            </a:extLst>
          </p:cNvPr>
          <p:cNvSpPr/>
          <p:nvPr/>
        </p:nvSpPr>
        <p:spPr>
          <a:xfrm>
            <a:off x="3032125" y="2954338"/>
            <a:ext cx="484188" cy="619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9223" name="Picture 4" descr="Minuto Europeu nº 34 - Carta Europeia dos Direitos Fundamentais - YouTube">
            <a:extLst>
              <a:ext uri="{FF2B5EF4-FFF2-40B4-BE49-F238E27FC236}">
                <a16:creationId xmlns:a16="http://schemas.microsoft.com/office/drawing/2014/main" id="{9A20B4B3-41F2-9CD1-8BB8-FC1482A8A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74027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F49DF93B-96BC-09C6-5B2E-D4BC19E27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18</a:t>
            </a:fld>
            <a:endParaRPr lang="pt-PT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67F1EE5-88CA-BAA4-6A3F-519029D52E7D}"/>
              </a:ext>
            </a:extLst>
          </p:cNvPr>
          <p:cNvSpPr txBox="1"/>
          <p:nvPr/>
        </p:nvSpPr>
        <p:spPr>
          <a:xfrm>
            <a:off x="959960" y="692696"/>
            <a:ext cx="7981318" cy="5718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pt-PT" sz="1600" b="1" kern="0" dirty="0">
                <a:latin typeface="Arial" panose="020B0604020202020204" pitchFamily="34" charset="0"/>
              </a:rPr>
              <a:t>Artigo 6.º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pt-PT" sz="1600" b="1" kern="0" dirty="0">
                <a:latin typeface="Arial" panose="020B0604020202020204" pitchFamily="34" charset="0"/>
              </a:rPr>
              <a:t> </a:t>
            </a:r>
          </a:p>
          <a:p>
            <a:pPr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A União dispõe de competência para desenvolver ações destinadas a apoiar, coordenar ou completar a ação dos Estados-Membros. São os seguintes os domínios dessas ações, na sua finalidade europeia: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a) Proteção e melhoria da saúde humana;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b) Indústria;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c) Cultura;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d) Turismo;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e) </a:t>
            </a:r>
            <a:r>
              <a:rPr lang="pt-PT" sz="1800" dirty="0">
                <a:solidFill>
                  <a:srgbClr val="211D1E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Educação</a:t>
            </a: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formação profissional, juventude e desporto;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f) Proteção civil;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g) Cooperação administrativa.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</a:pPr>
            <a:endParaRPr lang="pt-PT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75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F49DF93B-96BC-09C6-5B2E-D4BC19E27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19</a:t>
            </a:fld>
            <a:endParaRPr lang="pt-PT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67F1EE5-88CA-BAA4-6A3F-519029D52E7D}"/>
              </a:ext>
            </a:extLst>
          </p:cNvPr>
          <p:cNvSpPr txBox="1"/>
          <p:nvPr/>
        </p:nvSpPr>
        <p:spPr>
          <a:xfrm>
            <a:off x="-29526" y="0"/>
            <a:ext cx="9721080" cy="74344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600" b="1" i="0" kern="0" dirty="0">
                <a:effectLst/>
                <a:latin typeface="Arial" panose="020B0604020202020204" pitchFamily="34" charset="0"/>
              </a:rPr>
              <a:t>Artigo 165.º</a:t>
            </a:r>
            <a:endParaRPr lang="pt-PT" sz="1600" b="1" i="1" kern="0" dirty="0">
              <a:effectLst/>
              <a:latin typeface="Arial" panose="020B0604020202020204" pitchFamily="34" charset="0"/>
            </a:endParaRPr>
          </a:p>
          <a:p>
            <a:pPr indent="449580" algn="just">
              <a:lnSpc>
                <a:spcPct val="150000"/>
              </a:lnSpc>
            </a:pP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1. A União contribuirá para o desenvolvimento de uma </a:t>
            </a:r>
            <a:r>
              <a:rPr lang="pt-PT" sz="16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educação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de qualidade, incentivando a cooperação entre Estados-Membros e, se necessário, apoiando e completando a sua ação, respeitando integralmente a responsabilidade dos Estados-Membros pelo conteúdo do ensino e pela organização do sistema educativo, bem como a sua diversidade cultural e linguística. </a:t>
            </a:r>
          </a:p>
          <a:p>
            <a:pPr indent="449580" algn="just">
              <a:lnSpc>
                <a:spcPct val="150000"/>
              </a:lnSpc>
            </a:pP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União contribui para a promoção dos aspetos europeus do desporto, tendo simultaneamente em conta as suas especificidades, as suas estruturas baseadas no voluntariado e a sua função social e educativa. </a:t>
            </a:r>
          </a:p>
          <a:p>
            <a:pPr indent="449580" algn="just">
              <a:lnSpc>
                <a:spcPct val="150000"/>
              </a:lnSpc>
            </a:pP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2. A ação da União tem por objetivo: </a:t>
            </a:r>
          </a:p>
          <a:p>
            <a:pPr indent="449580" algn="just">
              <a:lnSpc>
                <a:spcPct val="150000"/>
              </a:lnSpc>
            </a:pP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— desenvolver a </a:t>
            </a:r>
            <a:r>
              <a:rPr lang="pt-PT" sz="16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dimensão europeia na educação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nomeadamente através da aprendizagem e divulgação das línguas dos Estados-Membros, </a:t>
            </a:r>
          </a:p>
          <a:p>
            <a:pPr indent="449580" algn="just">
              <a:lnSpc>
                <a:spcPct val="150000"/>
              </a:lnSpc>
            </a:pP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— incentivar a mobilidade dos estudantes e dos professores, nomeadamente através do incentivo ao reconhecimento académico de diplomas e períodos de estudo, </a:t>
            </a:r>
          </a:p>
          <a:p>
            <a:pPr indent="449580" algn="just">
              <a:lnSpc>
                <a:spcPct val="150000"/>
              </a:lnSpc>
            </a:pP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— promover a cooperação entre estabelecimentos de ensino, </a:t>
            </a:r>
          </a:p>
          <a:p>
            <a:pPr indent="449580" algn="just">
              <a:lnSpc>
                <a:spcPct val="150000"/>
              </a:lnSpc>
            </a:pP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— desenvolver o intercâmbio de informações e experiências sobre questões comuns aos sistemas educativos dos Estados-Membros, </a:t>
            </a:r>
          </a:p>
          <a:p>
            <a:pPr indent="449580" algn="just">
              <a:lnSpc>
                <a:spcPct val="150000"/>
              </a:lnSpc>
            </a:pP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— incentivar o desenvolvimento do intercâmbio de jovens e animadores socioeducativos e estimular a participação dos jovens na vida democrática da Europa, </a:t>
            </a:r>
          </a:p>
          <a:p>
            <a:pPr indent="449580" algn="just">
              <a:lnSpc>
                <a:spcPct val="150000"/>
              </a:lnSpc>
            </a:pP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— estimular o desenvolvimento da educação à distância,</a:t>
            </a:r>
          </a:p>
          <a:p>
            <a:pPr indent="449580" algn="just">
              <a:lnSpc>
                <a:spcPct val="150000"/>
              </a:lnSpc>
            </a:pPr>
            <a:r>
              <a:rPr lang="pt-PT" sz="1600" dirty="0">
                <a:latin typeface="Arial" panose="020B0604020202020204" pitchFamily="34" charset="0"/>
                <a:ea typeface="Times New Roman" panose="02020603050405020304" pitchFamily="18" charset="0"/>
              </a:rPr>
              <a:t>(…)</a:t>
            </a:r>
            <a:endParaRPr lang="pt-PT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064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#1_Congresso 50 Anos Educação atualizado">
            <a:extLst>
              <a:ext uri="{FF2B5EF4-FFF2-40B4-BE49-F238E27FC236}">
                <a16:creationId xmlns:a16="http://schemas.microsoft.com/office/drawing/2014/main" id="{8BCC2B8F-C6CC-D4BE-E0E9-A9CFF7A7D9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23" y="260648"/>
            <a:ext cx="3571081" cy="504873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B842A74D-7DAD-E4B2-56A2-C8FB6D98A713}"/>
              </a:ext>
            </a:extLst>
          </p:cNvPr>
          <p:cNvSpPr txBox="1"/>
          <p:nvPr/>
        </p:nvSpPr>
        <p:spPr>
          <a:xfrm>
            <a:off x="4230539" y="1196752"/>
            <a:ext cx="4953000" cy="17661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P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Colóquio Internacional de Ciências Sociais da Educação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PT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 vim de longe… eu vou </a:t>
            </a:r>
            <a:r>
              <a:rPr lang="pt-PT" sz="1800" b="1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p’ra</a:t>
            </a:r>
            <a:r>
              <a:rPr lang="pt-PT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longe</a:t>
            </a: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pt-P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50 anos de educação em democracia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EF9A731-A033-524C-FC86-0F6DA5A85FA0}"/>
              </a:ext>
            </a:extLst>
          </p:cNvPr>
          <p:cNvSpPr txBox="1"/>
          <p:nvPr/>
        </p:nvSpPr>
        <p:spPr>
          <a:xfrm>
            <a:off x="990179" y="5639400"/>
            <a:ext cx="80378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PT" sz="12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https://aps.pt/pt/v-coloquio-internacional-de-ciencias-sociais-da-educacao/</a:t>
            </a:r>
            <a:r>
              <a:rPr lang="pt-PT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PT" sz="12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81531AEB-ECCE-A43B-C652-DF6626BD4805}"/>
              </a:ext>
            </a:extLst>
          </p:cNvPr>
          <p:cNvSpPr txBox="1"/>
          <p:nvPr/>
        </p:nvSpPr>
        <p:spPr>
          <a:xfrm>
            <a:off x="4462115" y="3895060"/>
            <a:ext cx="4953000" cy="671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pt-PT" sz="1800" b="1" u="sng" dirty="0">
                <a:solidFill>
                  <a:srgbClr val="999999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Departamento de Ciências Sociais da Educação, Instituto de Educação, Universidade do Minho</a:t>
            </a:r>
            <a:endParaRPr lang="pt-PT" sz="1200" b="1" dirty="0">
              <a:solidFill>
                <a:srgbClr val="1F3763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9724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Marcador de Posição de Conteúdo 3">
            <a:extLst>
              <a:ext uri="{FF2B5EF4-FFF2-40B4-BE49-F238E27FC236}">
                <a16:creationId xmlns:a16="http://schemas.microsoft.com/office/drawing/2014/main" id="{9DEBA788-C98C-0413-9C5C-0A88F1F102E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86123" y="1052736"/>
            <a:ext cx="9145016" cy="3054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 a</a:t>
            </a:r>
            <a:r>
              <a:rPr lang="pt-BR" altLang="pt-PT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Carta dos Direitos Fundamentais da União Europeia</a:t>
            </a:r>
            <a:r>
              <a:rPr altLang="pt-PT" b="1" dirty="0"/>
              <a:t> </a:t>
            </a:r>
            <a:endParaRPr altLang="pt-PT" dirty="0"/>
          </a:p>
          <a:p>
            <a:endParaRPr altLang="pt-PT" dirty="0"/>
          </a:p>
          <a:p>
            <a:endParaRPr altLang="pt-PT" dirty="0"/>
          </a:p>
          <a:p>
            <a:pPr algn="ctr"/>
            <a:r>
              <a:rPr altLang="pt-PT" i="1" dirty="0">
                <a:solidFill>
                  <a:srgbClr val="444444"/>
                </a:solidFill>
                <a:latin typeface="Times New Roman" panose="02020603050405020304" pitchFamily="18" charset="0"/>
              </a:rPr>
              <a:t>Artigo 6.</a:t>
            </a:r>
            <a:r>
              <a:rPr altLang="pt-PT" i="1" baseline="30000" dirty="0">
                <a:solidFill>
                  <a:srgbClr val="444444"/>
                </a:solidFill>
                <a:latin typeface="Times New Roman" panose="02020603050405020304" pitchFamily="18" charset="0"/>
              </a:rPr>
              <a:t>o </a:t>
            </a:r>
            <a:r>
              <a:rPr altLang="pt-PT" i="1" dirty="0">
                <a:solidFill>
                  <a:srgbClr val="444444"/>
                </a:solidFill>
                <a:latin typeface="Times New Roman" panose="02020603050405020304" pitchFamily="18" charset="0"/>
              </a:rPr>
              <a:t>do TUE</a:t>
            </a:r>
          </a:p>
          <a:p>
            <a:pPr algn="ctr"/>
            <a:endParaRPr altLang="pt-PT" i="1" dirty="0">
              <a:solidFill>
                <a:srgbClr val="444444"/>
              </a:solidFill>
              <a:latin typeface="Times New Roman" panose="02020603050405020304" pitchFamily="18" charset="0"/>
            </a:endParaRPr>
          </a:p>
          <a:p>
            <a:pPr algn="just"/>
            <a:r>
              <a:rPr altLang="pt-PT" dirty="0">
                <a:solidFill>
                  <a:srgbClr val="444444"/>
                </a:solidFill>
                <a:latin typeface="Times New Roman" panose="02020603050405020304" pitchFamily="18" charset="0"/>
              </a:rPr>
              <a:t>1.   </a:t>
            </a:r>
            <a:r>
              <a:rPr altLang="pt-PT" sz="1600" dirty="0">
                <a:solidFill>
                  <a:srgbClr val="444444"/>
                </a:solidFill>
                <a:latin typeface="Times New Roman" panose="02020603050405020304" pitchFamily="18" charset="0"/>
              </a:rPr>
              <a:t>A União reconhece os direitos, as liberdades e os princípios enunciados na Carta dos Direitos Fundamentais da União Europeia, de 7 de dezembro de 2000, com as adaptações que lhe foram introduzidas em 12 de dezembro de 2007, em Estrasburgo, e que tem o mesmo valor jurídico que os Tratados.</a:t>
            </a:r>
          </a:p>
          <a:p>
            <a:endParaRPr altLang="pt-PT" dirty="0"/>
          </a:p>
          <a:p>
            <a:r>
              <a:rPr altLang="pt-PT" dirty="0"/>
              <a:t>(…)</a:t>
            </a:r>
          </a:p>
          <a:p>
            <a:endParaRPr altLang="pt-PT" dirty="0"/>
          </a:p>
          <a:p>
            <a:endParaRPr altLang="pt-PT" dirty="0"/>
          </a:p>
          <a:p>
            <a:pPr algn="r"/>
            <a:r>
              <a:rPr altLang="pt-PT" dirty="0"/>
              <a:t>em </a:t>
            </a:r>
            <a:r>
              <a:rPr lang="fr-FR" altLang="pt-PT" dirty="0">
                <a:hlinkClick r:id="rId2"/>
              </a:rPr>
              <a:t>EUR-Lex - 12016P/TXT - PT - EUR-Lex (europa.eu)</a:t>
            </a:r>
            <a:endParaRPr altLang="pt-PT" dirty="0"/>
          </a:p>
        </p:txBody>
      </p:sp>
      <p:sp>
        <p:nvSpPr>
          <p:cNvPr id="10243" name="Slide Number Placeholder 5">
            <a:extLst>
              <a:ext uri="{FF2B5EF4-FFF2-40B4-BE49-F238E27FC236}">
                <a16:creationId xmlns:a16="http://schemas.microsoft.com/office/drawing/2014/main" id="{5961FE1F-49C6-67CD-CA65-41B3A0D21D3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7096125" y="188913"/>
            <a:ext cx="2309813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t-PT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A6A6A6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FFF235AE-3B3D-4F80-8F23-77964A26BE6A}" type="slidenum">
              <a:rPr lang="pt-PT" altLang="pt-PT" smtClean="0"/>
              <a:pPr>
                <a:defRPr/>
              </a:pPr>
              <a:t>20</a:t>
            </a:fld>
            <a:endParaRPr lang="pt-PT" altLang="pt-PT">
              <a:solidFill>
                <a:srgbClr val="A6A6A6"/>
              </a:solidFill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8FDA670C-3A61-5C8E-33FE-6D1B970022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3" y="6215063"/>
            <a:ext cx="984250" cy="2460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10245" name="Picture 2" descr="Carta dos Direitos Fundamentais da União Europeia">
            <a:extLst>
              <a:ext uri="{FF2B5EF4-FFF2-40B4-BE49-F238E27FC236}">
                <a16:creationId xmlns:a16="http://schemas.microsoft.com/office/drawing/2014/main" id="{11C679DE-1866-8B3E-0CD1-F1CA924ABAB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00" y="4529138"/>
            <a:ext cx="1679575" cy="190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96C1C360-6AA1-B33B-F5A3-48966FF45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21</a:t>
            </a:fld>
            <a:endParaRPr lang="pt-PT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C4F1B1D-4A74-59D4-C255-F6BB7CAB2853}"/>
              </a:ext>
            </a:extLst>
          </p:cNvPr>
          <p:cNvSpPr txBox="1"/>
          <p:nvPr/>
        </p:nvSpPr>
        <p:spPr>
          <a:xfrm>
            <a:off x="495300" y="321938"/>
            <a:ext cx="8640960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3600" b="1" dirty="0"/>
              <a:t>Carta dos Direitos Fundamentais</a:t>
            </a:r>
          </a:p>
          <a:p>
            <a:r>
              <a:rPr lang="pt-PT" sz="3600" b="1" dirty="0"/>
              <a:t>                                                da União Europeia</a:t>
            </a:r>
          </a:p>
          <a:p>
            <a:endParaRPr lang="pt-PT" sz="1400" b="1" dirty="0"/>
          </a:p>
          <a:p>
            <a:r>
              <a:rPr lang="pt-PT" sz="2000" b="1" dirty="0"/>
              <a:t>2000 + 2009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9164A56-C174-7AC4-4FDF-3DCE370E38AB}"/>
              </a:ext>
            </a:extLst>
          </p:cNvPr>
          <p:cNvSpPr txBox="1"/>
          <p:nvPr/>
        </p:nvSpPr>
        <p:spPr>
          <a:xfrm>
            <a:off x="269280" y="2276872"/>
            <a:ext cx="913665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b="1" i="0" u="sng" dirty="0">
                <a:solidFill>
                  <a:srgbClr val="C7040C"/>
                </a:solidFill>
                <a:effectLst/>
                <a:latin typeface="Oxygen" panose="02000503000000000000" pitchFamily="2" charset="0"/>
                <a:hlinkClick r:id="rId2"/>
              </a:rPr>
              <a:t>Carta dos Direitos Fundamentais da União Europeia</a:t>
            </a:r>
            <a:endParaRPr lang="pt-PT" b="1" i="0" u="sng" dirty="0">
              <a:solidFill>
                <a:srgbClr val="C7040C"/>
              </a:solidFill>
              <a:effectLst/>
              <a:latin typeface="Oxygen" panose="02000503000000000000" pitchFamily="2" charset="0"/>
            </a:endParaRPr>
          </a:p>
          <a:p>
            <a:pPr algn="l"/>
            <a:endParaRPr lang="pt-PT" b="0" i="0" dirty="0">
              <a:solidFill>
                <a:srgbClr val="000000"/>
              </a:solidFill>
              <a:effectLst/>
              <a:latin typeface="Oxygen" panose="02000503000000000000" pitchFamily="2" charset="0"/>
            </a:endParaRPr>
          </a:p>
          <a:p>
            <a:pPr algn="l"/>
            <a:r>
              <a:rPr lang="pt-PT" b="1" i="0" u="none" strike="noStrike" dirty="0">
                <a:solidFill>
                  <a:srgbClr val="C7040C"/>
                </a:solidFill>
                <a:effectLst/>
                <a:latin typeface="Oxygen" panose="02000503000000000000" pitchFamily="2" charset="0"/>
                <a:hlinkClick r:id="rId3"/>
              </a:rPr>
              <a:t>Tratado da União Europeia</a:t>
            </a:r>
            <a:r>
              <a:rPr lang="pt-PT" b="0" i="0" dirty="0">
                <a:solidFill>
                  <a:srgbClr val="000000"/>
                </a:solidFill>
                <a:effectLst/>
                <a:latin typeface="Oxygen" panose="02000503000000000000" pitchFamily="2" charset="0"/>
              </a:rPr>
              <a:t>: </a:t>
            </a:r>
          </a:p>
          <a:p>
            <a:pPr algn="l"/>
            <a:r>
              <a:rPr lang="pt-PT" b="0" i="0" dirty="0">
                <a:solidFill>
                  <a:srgbClr val="000000"/>
                </a:solidFill>
                <a:effectLst/>
                <a:latin typeface="Oxygen" panose="02000503000000000000" pitchFamily="2" charset="0"/>
              </a:rPr>
              <a:t>artigo 2.º (valores fundamentais da UE); </a:t>
            </a:r>
          </a:p>
          <a:p>
            <a:pPr algn="l"/>
            <a:endParaRPr lang="pt-PT" b="0" i="0" dirty="0">
              <a:solidFill>
                <a:srgbClr val="000000"/>
              </a:solidFill>
              <a:effectLst/>
              <a:latin typeface="Oxygen" panose="02000503000000000000" pitchFamily="2" charset="0"/>
            </a:endParaRPr>
          </a:p>
          <a:p>
            <a:pPr algn="l"/>
            <a:r>
              <a:rPr lang="pt-PT" b="1" i="0" u="none" strike="noStrike" dirty="0">
                <a:solidFill>
                  <a:srgbClr val="C7040C"/>
                </a:solidFill>
                <a:effectLst/>
                <a:latin typeface="Oxygen" panose="02000503000000000000" pitchFamily="2" charset="0"/>
                <a:hlinkClick r:id="rId4"/>
              </a:rPr>
              <a:t>Tratado sobre o Funcionamento da União Europeia</a:t>
            </a:r>
            <a:r>
              <a:rPr lang="pt-PT" b="0" i="0" dirty="0">
                <a:solidFill>
                  <a:srgbClr val="000000"/>
                </a:solidFill>
                <a:effectLst/>
                <a:latin typeface="Oxygen" panose="02000503000000000000" pitchFamily="2" charset="0"/>
              </a:rPr>
              <a:t>: 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880A6C32-8B1C-E43E-A2D1-5D48FFFC3FAE}"/>
              </a:ext>
            </a:extLst>
          </p:cNvPr>
          <p:cNvSpPr txBox="1"/>
          <p:nvPr/>
        </p:nvSpPr>
        <p:spPr>
          <a:xfrm>
            <a:off x="278979" y="5822216"/>
            <a:ext cx="95770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dirty="0">
                <a:hlinkClick r:id="rId5"/>
              </a:rPr>
              <a:t>https://gddc.ministeriopublico.pt/perguntas-frequentes/sistema-de-protecao-da-uniao-europeia?menu=direitos-humanos</a:t>
            </a:r>
            <a:r>
              <a:rPr lang="pt-PT" sz="1400" dirty="0"/>
              <a:t> </a:t>
            </a:r>
          </a:p>
        </p:txBody>
      </p:sp>
      <p:pic>
        <p:nvPicPr>
          <p:cNvPr id="4098" name="Picture 2" descr="Carta dos Direitos Fundamentais da União Europeia">
            <a:extLst>
              <a:ext uri="{FF2B5EF4-FFF2-40B4-BE49-F238E27FC236}">
                <a16:creationId xmlns:a16="http://schemas.microsoft.com/office/drawing/2014/main" id="{3A8D5D6F-74C6-CD9E-737C-0FFCAE149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352" y="2219385"/>
            <a:ext cx="2645920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7741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Marcador de Posição de Conteúdo 3">
            <a:extLst>
              <a:ext uri="{FF2B5EF4-FFF2-40B4-BE49-F238E27FC236}">
                <a16:creationId xmlns:a16="http://schemas.microsoft.com/office/drawing/2014/main" id="{9DEBA788-C98C-0413-9C5C-0A88F1F102E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86123" y="1052736"/>
            <a:ext cx="9145016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PT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Carta dos Direitos Fundamentais da União Europeia</a:t>
            </a:r>
            <a:r>
              <a:rPr altLang="pt-PT" b="1" dirty="0"/>
              <a:t> </a:t>
            </a:r>
            <a:endParaRPr altLang="pt-PT" dirty="0"/>
          </a:p>
          <a:p>
            <a:endParaRPr altLang="pt-PT" dirty="0"/>
          </a:p>
          <a:p>
            <a:endParaRPr altLang="pt-PT" dirty="0"/>
          </a:p>
          <a:p>
            <a:pPr algn="ctr"/>
            <a:r>
              <a:rPr lang="pt-PT" sz="18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 14.</a:t>
            </a:r>
            <a:r>
              <a:rPr lang="pt-PT" sz="1800" b="0" i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endParaRPr lang="pt-PT" sz="1800" b="0" i="1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r>
              <a:rPr lang="pt-PT" sz="1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Direito à educação</a:t>
            </a:r>
          </a:p>
          <a:p>
            <a:pPr algn="ctr"/>
            <a:endParaRPr lang="pt-PT" sz="1800" b="1" i="0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 algn="just"/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1.   Todas as pessoas têm </a:t>
            </a:r>
            <a:r>
              <a:rPr lang="pt-PT" sz="1800" b="0" i="0" dirty="0">
                <a:solidFill>
                  <a:srgbClr val="333333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</a:rPr>
              <a:t>direito à educação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bem como ao acesso à formação profissional e contínua.</a:t>
            </a:r>
          </a:p>
          <a:p>
            <a:pPr algn="just"/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2.   Este direito inclui a possibilidade de frequentar gratuitamente o ensino obrigatório.</a:t>
            </a:r>
          </a:p>
          <a:p>
            <a:pPr algn="just"/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3.   São respeitados, segundo as legislações nacionais que regem o respetivo exercício, a liberdade de criação de estabelecimentos de ensino, no respeito pelos princípios democráticos, e o direito dos pais de assegurarem a educação e o ensino dos filhos de acordo com as suas convicções religiosas, filosóficas e pedagógicas.</a:t>
            </a:r>
          </a:p>
          <a:p>
            <a:endParaRPr altLang="pt-PT" dirty="0"/>
          </a:p>
        </p:txBody>
      </p:sp>
      <p:sp>
        <p:nvSpPr>
          <p:cNvPr id="10243" name="Slide Number Placeholder 5">
            <a:extLst>
              <a:ext uri="{FF2B5EF4-FFF2-40B4-BE49-F238E27FC236}">
                <a16:creationId xmlns:a16="http://schemas.microsoft.com/office/drawing/2014/main" id="{5961FE1F-49C6-67CD-CA65-41B3A0D21D3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7096125" y="188913"/>
            <a:ext cx="2309813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t-PT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A6A6A6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FFF235AE-3B3D-4F80-8F23-77964A26BE6A}" type="slidenum">
              <a:rPr lang="pt-PT" altLang="pt-PT" smtClean="0"/>
              <a:pPr>
                <a:defRPr/>
              </a:pPr>
              <a:t>22</a:t>
            </a:fld>
            <a:endParaRPr lang="pt-PT" altLang="pt-PT">
              <a:solidFill>
                <a:srgbClr val="A6A6A6"/>
              </a:solidFill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8FDA670C-3A61-5C8E-33FE-6D1B970022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3" y="6215063"/>
            <a:ext cx="984250" cy="2460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4B51021-F696-2C6C-0778-E4A4334F362C}"/>
              </a:ext>
            </a:extLst>
          </p:cNvPr>
          <p:cNvSpPr txBox="1"/>
          <p:nvPr/>
        </p:nvSpPr>
        <p:spPr>
          <a:xfrm>
            <a:off x="1850852" y="5651375"/>
            <a:ext cx="75550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PT" sz="1400" dirty="0">
                <a:hlinkClick r:id="rId2"/>
              </a:rPr>
              <a:t>https://eur-lex.europa.eu/collection/eu-law/treaties/treaties-force.html</a:t>
            </a:r>
            <a:r>
              <a:rPr lang="pt-PT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91841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ipo de letra, tipografia, design&#10;&#10;Descrição gerada automaticamente">
            <a:extLst>
              <a:ext uri="{FF2B5EF4-FFF2-40B4-BE49-F238E27FC236}">
                <a16:creationId xmlns:a16="http://schemas.microsoft.com/office/drawing/2014/main" id="{BE3FCCE5-4243-07F9-F14E-FDBD511D32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23" y="332656"/>
            <a:ext cx="2543175" cy="1800225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B0CFA445-D9B4-ADCF-B1AA-A13A3B034DC9}"/>
              </a:ext>
            </a:extLst>
          </p:cNvPr>
          <p:cNvSpPr txBox="1"/>
          <p:nvPr/>
        </p:nvSpPr>
        <p:spPr>
          <a:xfrm>
            <a:off x="485950" y="1916832"/>
            <a:ext cx="871296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PT" dirty="0"/>
          </a:p>
          <a:p>
            <a:r>
              <a:rPr lang="pt-PT" sz="3600" b="1" dirty="0"/>
              <a:t>CONSTITUIÇÃO DA REPÚBLICA PORTUGUESA</a:t>
            </a:r>
          </a:p>
          <a:p>
            <a:endParaRPr lang="pt-PT" sz="3600" b="1" dirty="0"/>
          </a:p>
          <a:p>
            <a:r>
              <a:rPr lang="pt-PT" sz="3200" b="1" dirty="0"/>
              <a:t>                                                    de 2 de Abril de 1976</a:t>
            </a:r>
          </a:p>
          <a:p>
            <a:endParaRPr lang="pt-PT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E69D38E-8E85-FE18-5C43-4E8222067F9A}"/>
              </a:ext>
            </a:extLst>
          </p:cNvPr>
          <p:cNvSpPr txBox="1"/>
          <p:nvPr/>
        </p:nvSpPr>
        <p:spPr>
          <a:xfrm>
            <a:off x="198091" y="5157192"/>
            <a:ext cx="9433048" cy="318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9850" marR="75565" indent="1270" algn="r">
              <a:lnSpc>
                <a:spcPct val="92000"/>
              </a:lnSpc>
              <a:spcBef>
                <a:spcPts val="725"/>
              </a:spcBef>
              <a:spcAft>
                <a:spcPts val="0"/>
              </a:spcAft>
            </a:pPr>
            <a:r>
              <a:rPr lang="pt-PT" sz="1600" dirty="0">
                <a:solidFill>
                  <a:srgbClr val="1A171C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m 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hlinkClick r:id="rId3"/>
              </a:rPr>
              <a:t>https://www.parlamento.pt/Legislacao/Paginas/ConstituicaoRepublicaPortuguesa.aspx</a:t>
            </a:r>
            <a:r>
              <a:rPr lang="pt-PT" sz="16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endParaRPr lang="pt-PT" sz="16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208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32B42E99-23DC-2741-4519-33DB9DA010FB}"/>
              </a:ext>
            </a:extLst>
          </p:cNvPr>
          <p:cNvSpPr txBox="1"/>
          <p:nvPr/>
        </p:nvSpPr>
        <p:spPr>
          <a:xfrm>
            <a:off x="486123" y="335845"/>
            <a:ext cx="9217024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1800" b="1" kern="0" dirty="0">
                <a:effectLst/>
                <a:latin typeface="Times New Roman" panose="02020603050405020304" pitchFamily="18" charset="0"/>
              </a:rPr>
              <a:t> </a:t>
            </a:r>
          </a:p>
          <a:p>
            <a:pPr algn="ctr"/>
            <a:r>
              <a:rPr lang="pt-PT" sz="1800" b="1" kern="0" dirty="0">
                <a:effectLst/>
                <a:latin typeface="Times New Roman" panose="02020603050405020304" pitchFamily="18" charset="0"/>
              </a:rPr>
              <a:t>Preâmbulo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/>
            <a:r>
              <a:rPr lang="pt-PT" sz="1800" b="1" dirty="0">
                <a:effectLst/>
                <a:latin typeface="Times New Roman" panose="02020603050405020304" pitchFamily="18" charset="0"/>
              </a:rPr>
              <a:t>Princípios fundamentais</a:t>
            </a:r>
            <a:r>
              <a:rPr lang="pt-PT" sz="1800" b="0" dirty="0">
                <a:effectLst/>
                <a:latin typeface="Times New Roman" panose="02020603050405020304" pitchFamily="18" charset="0"/>
              </a:rPr>
              <a:t>					(artigos 1.º a 11.º)</a:t>
            </a:r>
            <a:endParaRPr lang="pt-PT" sz="2000" b="1" dirty="0">
              <a:effectLst/>
              <a:latin typeface="Times New Roman" panose="02020603050405020304" pitchFamily="18" charset="0"/>
            </a:endParaRPr>
          </a:p>
          <a:p>
            <a:pPr algn="just"/>
            <a:r>
              <a:rPr lang="pt-PT" sz="1800" b="1" kern="0" dirty="0">
                <a:effectLst/>
                <a:latin typeface="Times New Roman" panose="02020603050405020304" pitchFamily="18" charset="0"/>
              </a:rPr>
              <a:t> </a:t>
            </a:r>
          </a:p>
          <a:p>
            <a:pPr algn="just"/>
            <a:r>
              <a:rPr lang="pt-PT" sz="1800" b="1" kern="0" dirty="0">
                <a:effectLst/>
                <a:latin typeface="Times New Roman" panose="02020603050405020304" pitchFamily="18" charset="0"/>
              </a:rPr>
              <a:t> </a:t>
            </a:r>
          </a:p>
          <a:p>
            <a:pPr algn="just"/>
            <a:r>
              <a:rPr lang="pt-PT" sz="1800" b="1" kern="0" dirty="0">
                <a:effectLst/>
                <a:latin typeface="Times New Roman" panose="02020603050405020304" pitchFamily="18" charset="0"/>
              </a:rPr>
              <a:t> </a:t>
            </a:r>
          </a:p>
          <a:p>
            <a:pPr algn="just"/>
            <a:r>
              <a:rPr lang="pt-PT" sz="1800" b="1" kern="0" dirty="0">
                <a:effectLst/>
                <a:latin typeface="Times New Roman" panose="02020603050405020304" pitchFamily="18" charset="0"/>
              </a:rPr>
              <a:t>Parte I</a:t>
            </a:r>
          </a:p>
          <a:p>
            <a:pPr algn="just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Direitos e deveres fundamentais		(artigos 12.º a 79.º)</a:t>
            </a:r>
          </a:p>
          <a:p>
            <a:pPr algn="just"/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Parte II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Organização económica			(artigos 80.º a 107.º)</a:t>
            </a:r>
          </a:p>
          <a:p>
            <a:pPr algn="just"/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Parte III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Organização do poder político		(artigos 108.º a 276.º)</a:t>
            </a:r>
          </a:p>
          <a:p>
            <a:pPr algn="just"/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Parte IV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Garantia e revisão da Constituição		(artigos 277.º a 289.º)</a:t>
            </a:r>
          </a:p>
          <a:p>
            <a:pPr algn="l"/>
            <a:r>
              <a:rPr lang="pt-PT" sz="1800" b="0" kern="0" dirty="0">
                <a:effectLst/>
                <a:latin typeface="Times New Roman" panose="02020603050405020304" pitchFamily="18" charset="0"/>
              </a:rPr>
              <a:t> </a:t>
            </a:r>
            <a:endParaRPr lang="pt-PT" sz="1800" b="1" kern="0" dirty="0">
              <a:effectLst/>
              <a:latin typeface="Times New Roman" panose="02020603050405020304" pitchFamily="18" charset="0"/>
            </a:endParaRPr>
          </a:p>
          <a:p>
            <a:pPr algn="l"/>
            <a:r>
              <a:rPr lang="pt-PT" sz="1800" b="0" kern="0" dirty="0">
                <a:effectLst/>
                <a:latin typeface="Times New Roman" panose="02020603050405020304" pitchFamily="18" charset="0"/>
              </a:rPr>
              <a:t> </a:t>
            </a:r>
            <a:endParaRPr lang="pt-PT" sz="1800" b="1" kern="0" dirty="0">
              <a:effectLst/>
              <a:latin typeface="Times New Roman" panose="02020603050405020304" pitchFamily="18" charset="0"/>
            </a:endParaRPr>
          </a:p>
          <a:p>
            <a:pPr algn="l"/>
            <a:r>
              <a:rPr lang="pt-PT" sz="1800" b="0" kern="0" dirty="0">
                <a:effectLst/>
                <a:latin typeface="Times New Roman" panose="02020603050405020304" pitchFamily="18" charset="0"/>
              </a:rPr>
              <a:t> </a:t>
            </a:r>
            <a:endParaRPr lang="pt-PT" sz="1800" b="1" kern="0" dirty="0">
              <a:effectLst/>
              <a:latin typeface="Times New Roman" panose="02020603050405020304" pitchFamily="18" charset="0"/>
            </a:endParaRPr>
          </a:p>
          <a:p>
            <a:pPr algn="l"/>
            <a:r>
              <a:rPr lang="pt-PT" sz="1800" b="1" kern="0" dirty="0">
                <a:effectLst/>
                <a:latin typeface="Times New Roman" panose="02020603050405020304" pitchFamily="18" charset="0"/>
              </a:rPr>
              <a:t>Disposições gerais e transitórias</a:t>
            </a:r>
            <a:r>
              <a:rPr lang="pt-PT" sz="1800" b="0" kern="0" dirty="0">
                <a:effectLst/>
                <a:latin typeface="Times New Roman" panose="02020603050405020304" pitchFamily="18" charset="0"/>
              </a:rPr>
              <a:t>				(artigos 290.º a 296.º)</a:t>
            </a:r>
            <a:endParaRPr lang="pt-PT" sz="1800" b="1" kern="0" dirty="0"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2253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m 22">
            <a:extLst>
              <a:ext uri="{FF2B5EF4-FFF2-40B4-BE49-F238E27FC236}">
                <a16:creationId xmlns:a16="http://schemas.microsoft.com/office/drawing/2014/main" id="{C7BE2AD8-BC4D-5E52-A668-B5DD13A4CD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400" t="34250" r="10520" b="9050"/>
          <a:stretch/>
        </p:blipFill>
        <p:spPr>
          <a:xfrm>
            <a:off x="890168" y="116632"/>
            <a:ext cx="8120902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5451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e Conteúdo 6"/>
          <p:cNvSpPr>
            <a:spLocks noGrp="1"/>
          </p:cNvSpPr>
          <p:nvPr>
            <p:ph idx="11"/>
          </p:nvPr>
        </p:nvSpPr>
        <p:spPr>
          <a:xfrm>
            <a:off x="414115" y="908720"/>
            <a:ext cx="8829500" cy="3456384"/>
          </a:xfrm>
        </p:spPr>
        <p:txBody>
          <a:bodyPr/>
          <a:lstStyle/>
          <a:p>
            <a:pPr marL="2370455" marR="2372995" algn="ctr">
              <a:spcBef>
                <a:spcPts val="1100"/>
              </a:spcBef>
              <a:spcAft>
                <a:spcPts val="0"/>
              </a:spcAft>
            </a:pPr>
            <a:r>
              <a:rPr lang="pt-PT" sz="1800" i="1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Artigo  </a:t>
            </a:r>
            <a:r>
              <a:rPr lang="pt-PT" i="1" dirty="0">
                <a:solidFill>
                  <a:srgbClr val="1A171C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16</a:t>
            </a:r>
            <a:r>
              <a:rPr lang="pt-PT" sz="1800" i="1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.º da CRP</a:t>
            </a:r>
            <a:endParaRPr lang="pt-PT" b="0" i="0" dirty="0">
              <a:solidFill>
                <a:srgbClr val="000000"/>
              </a:solidFill>
              <a:effectLst/>
              <a:latin typeface="Roboto" panose="02000000000000000000" pitchFamily="2" charset="0"/>
            </a:endParaRPr>
          </a:p>
          <a:p>
            <a:pPr algn="ctr"/>
            <a:r>
              <a:rPr lang="pt-PT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rPr>
              <a:t>Âmbito e sentido dos direitos fundamentais</a:t>
            </a:r>
          </a:p>
          <a:p>
            <a:pPr algn="ctr"/>
            <a:endParaRPr lang="pt-PT" b="0" i="0" dirty="0">
              <a:solidFill>
                <a:srgbClr val="000000"/>
              </a:solidFill>
              <a:effectLst/>
              <a:latin typeface="Roboto" panose="02000000000000000000" pitchFamily="2" charset="0"/>
            </a:endParaRPr>
          </a:p>
          <a:p>
            <a:pPr algn="just">
              <a:lnSpc>
                <a:spcPct val="150000"/>
              </a:lnSpc>
            </a:pPr>
            <a:r>
              <a:rPr lang="pt-PT" b="0" i="0" dirty="0">
                <a:solidFill>
                  <a:srgbClr val="9B9B9B"/>
                </a:solidFill>
                <a:effectLst/>
                <a:latin typeface="Roboto" panose="02000000000000000000" pitchFamily="2" charset="0"/>
              </a:rPr>
              <a:t>1. Os direitos fundamentais consagrados na Constituição não excluem quaisquer outros constantes das leis e das regras aplicáveis de direito internacional.</a:t>
            </a:r>
            <a:endParaRPr lang="pt-PT" b="0" i="0" dirty="0">
              <a:solidFill>
                <a:srgbClr val="000000"/>
              </a:solidFill>
              <a:effectLst/>
              <a:latin typeface="Roboto" panose="02000000000000000000" pitchFamily="2" charset="0"/>
            </a:endParaRPr>
          </a:p>
          <a:p>
            <a:pPr algn="just">
              <a:lnSpc>
                <a:spcPct val="150000"/>
              </a:lnSpc>
            </a:pPr>
            <a:r>
              <a:rPr lang="pt-PT" b="0" i="0" dirty="0">
                <a:solidFill>
                  <a:srgbClr val="9B9B9B"/>
                </a:solidFill>
                <a:effectLst/>
                <a:latin typeface="Roboto" panose="02000000000000000000" pitchFamily="2" charset="0"/>
              </a:rPr>
              <a:t>2. Os preceitos constitucionais e legais relativos aos direitos fundamentais devem ser interpretados e integrados de harmonia com a Declaração Universal dos Direitos do Homem.</a:t>
            </a:r>
            <a:endParaRPr lang="pt-PT" b="0" i="0" dirty="0">
              <a:solidFill>
                <a:srgbClr val="000000"/>
              </a:solidFill>
              <a:effectLst/>
              <a:latin typeface="Roboto" panose="02000000000000000000" pitchFamily="2" charset="0"/>
            </a:endParaRPr>
          </a:p>
          <a:p>
            <a:pPr marL="69850" marR="75565" indent="1270" algn="just">
              <a:lnSpc>
                <a:spcPct val="92000"/>
              </a:lnSpc>
              <a:spcBef>
                <a:spcPts val="725"/>
              </a:spcBef>
              <a:spcAft>
                <a:spcPts val="0"/>
              </a:spcAft>
            </a:pPr>
            <a:endParaRPr lang="pt-PT" dirty="0">
              <a:solidFill>
                <a:srgbClr val="1A171C"/>
              </a:solidFill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69850" marR="75565" indent="1270" algn="just">
              <a:lnSpc>
                <a:spcPct val="92000"/>
              </a:lnSpc>
              <a:spcBef>
                <a:spcPts val="725"/>
              </a:spcBef>
              <a:spcAft>
                <a:spcPts val="0"/>
              </a:spcAft>
            </a:pPr>
            <a:endParaRPr lang="pt-PT" dirty="0">
              <a:solidFill>
                <a:srgbClr val="1A171C"/>
              </a:solidFill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69850" marR="75565" indent="1270" algn="r">
              <a:lnSpc>
                <a:spcPct val="92000"/>
              </a:lnSpc>
              <a:spcBef>
                <a:spcPts val="725"/>
              </a:spcBef>
              <a:spcAft>
                <a:spcPts val="0"/>
              </a:spcAft>
            </a:pPr>
            <a:r>
              <a:rPr lang="pt-PT" sz="1400" dirty="0">
                <a:solidFill>
                  <a:srgbClr val="1A171C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</a:t>
            </a:r>
            <a:r>
              <a:rPr lang="pt-PT" sz="14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m </a:t>
            </a:r>
            <a:r>
              <a:rPr lang="pt-PT" sz="14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hlinkClick r:id="rId2"/>
              </a:rPr>
              <a:t>https://www.parlamento.pt/Legislacao/Paginas/ConstituicaoRepublicaPortuguesa.aspx</a:t>
            </a:r>
            <a:r>
              <a:rPr lang="pt-PT" sz="1400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endParaRPr lang="pt-PT" sz="14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endParaRPr lang="pt-PT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26</a:t>
            </a:fld>
            <a:endParaRPr lang="pt-PT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7957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Marcador de Posição de Conteúdo 3">
            <a:extLst>
              <a:ext uri="{FF2B5EF4-FFF2-40B4-BE49-F238E27FC236}">
                <a16:creationId xmlns:a16="http://schemas.microsoft.com/office/drawing/2014/main" id="{9DEBA788-C98C-0413-9C5C-0A88F1F102E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84163" y="371474"/>
            <a:ext cx="9145016" cy="492973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PT" altLang="pt-PT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CRP</a:t>
            </a:r>
            <a:endParaRPr altLang="pt-PT" dirty="0"/>
          </a:p>
          <a:p>
            <a:pPr algn="ctr"/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CAPÍTULO III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Direitos e deveres culturais</a:t>
            </a:r>
          </a:p>
          <a:p>
            <a:pPr algn="ctr"/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Artigo 73.º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Educação, cultura e ciência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indent="449580" algn="just"/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Todos têm </a:t>
            </a:r>
            <a:r>
              <a:rPr lang="pt-PT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direito à educação</a:t>
            </a:r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 à cultura.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</a:pPr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O Estado promove a </a:t>
            </a:r>
            <a:r>
              <a:rPr lang="pt-PT" sz="1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democratização da educação</a:t>
            </a:r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 as demais condições para que a educação, realizada através da escola e de outros meios formativos, contribua para a igualdade de oportunidades, a superação das desigualdades económicas, sociais e culturais, o desenvolvimento da personalidade e do espírito de tolerância, de compreensão mútua, de solidariedade e de responsabilidade, para o progresso social e para a participação democrática na vida coletiva.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(…)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endParaRPr altLang="pt-PT" dirty="0"/>
          </a:p>
        </p:txBody>
      </p:sp>
      <p:sp>
        <p:nvSpPr>
          <p:cNvPr id="10243" name="Slide Number Placeholder 5">
            <a:extLst>
              <a:ext uri="{FF2B5EF4-FFF2-40B4-BE49-F238E27FC236}">
                <a16:creationId xmlns:a16="http://schemas.microsoft.com/office/drawing/2014/main" id="{5961FE1F-49C6-67CD-CA65-41B3A0D21D3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7096125" y="188913"/>
            <a:ext cx="2309813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t-PT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A6A6A6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FFF235AE-3B3D-4F80-8F23-77964A26BE6A}" type="slidenum">
              <a:rPr lang="pt-PT" altLang="pt-PT" smtClean="0"/>
              <a:pPr>
                <a:defRPr/>
              </a:pPr>
              <a:t>27</a:t>
            </a:fld>
            <a:endParaRPr lang="pt-PT" altLang="pt-PT">
              <a:solidFill>
                <a:srgbClr val="A6A6A6"/>
              </a:solidFill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8FDA670C-3A61-5C8E-33FE-6D1B970022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3" y="6215063"/>
            <a:ext cx="984250" cy="2460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4B51021-F696-2C6C-0778-E4A4334F362C}"/>
              </a:ext>
            </a:extLst>
          </p:cNvPr>
          <p:cNvSpPr txBox="1"/>
          <p:nvPr/>
        </p:nvSpPr>
        <p:spPr>
          <a:xfrm>
            <a:off x="1566243" y="5651375"/>
            <a:ext cx="78396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PT" sz="16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https://www.parlamento.pt/Legislacao/Paginas/ConstituicaoRepublicaPortuguesa.aspx#art73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7789120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 lei num minuto | Carta Portuguesa de Direitos Humanos na Era Digital -  YouTube">
            <a:extLst>
              <a:ext uri="{FF2B5EF4-FFF2-40B4-BE49-F238E27FC236}">
                <a16:creationId xmlns:a16="http://schemas.microsoft.com/office/drawing/2014/main" id="{79E11204-C1C6-0E03-1C67-1875529104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277"/>
            <a:ext cx="9901238" cy="5569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BEA849BC-3365-5C23-2BEE-3E626821975A}"/>
              </a:ext>
            </a:extLst>
          </p:cNvPr>
          <p:cNvSpPr txBox="1"/>
          <p:nvPr/>
        </p:nvSpPr>
        <p:spPr>
          <a:xfrm>
            <a:off x="3006403" y="6453336"/>
            <a:ext cx="66247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PT" sz="1200" dirty="0">
                <a:hlinkClick r:id="rId3"/>
              </a:rPr>
              <a:t>https://www.youtube.com/watch?v=5m3Lm9qAM9A</a:t>
            </a:r>
            <a:r>
              <a:rPr lang="pt-PT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725689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A1A79F-0021-7F28-B62D-46DB44AF0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i="0" dirty="0">
                <a:solidFill>
                  <a:srgbClr val="272B30"/>
                </a:solidFill>
                <a:effectLst/>
                <a:latin typeface="Roboto" panose="02000000000000000000" pitchFamily="2" charset="0"/>
              </a:rPr>
              <a:t>Carta Portuguesa de Direitos Humanos na Era Digital</a:t>
            </a:r>
            <a:br>
              <a:rPr lang="pt-PT" b="1" i="0" dirty="0">
                <a:solidFill>
                  <a:srgbClr val="272B30"/>
                </a:solidFill>
                <a:effectLst/>
                <a:latin typeface="Roboto" panose="02000000000000000000" pitchFamily="2" charset="0"/>
              </a:rPr>
            </a:b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0824B58-FDDF-54E7-6491-61B3C23D6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2185" y="2348880"/>
            <a:ext cx="7416825" cy="2476871"/>
          </a:xfrm>
        </p:spPr>
        <p:txBody>
          <a:bodyPr/>
          <a:lstStyle/>
          <a:p>
            <a:endParaRPr lang="pt-PT" sz="1200" u="sng" dirty="0">
              <a:solidFill>
                <a:srgbClr val="0000FF"/>
              </a:solidFill>
              <a:effectLst/>
              <a:latin typeface="Courier New" panose="02070309020205020404" pitchFamily="49" charset="0"/>
              <a:ea typeface="Times New Roman" panose="02020603050405020304" pitchFamily="18" charset="0"/>
              <a:hlinkClick r:id="rId2"/>
            </a:endParaRPr>
          </a:p>
          <a:p>
            <a:r>
              <a:rPr lang="pt-PT" sz="1800" dirty="0">
                <a:solidFill>
                  <a:srgbClr val="272B30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Lei n.º 27/2021 de 17 de maio </a:t>
            </a:r>
          </a:p>
          <a:p>
            <a:endParaRPr lang="pt-PT" sz="1800" dirty="0">
              <a:solidFill>
                <a:srgbClr val="272B30"/>
              </a:solidFill>
              <a:latin typeface="Roboto" panose="02000000000000000000" pitchFamily="2" charset="0"/>
              <a:cs typeface="Times New Roman" panose="02020603050405020304" pitchFamily="18" charset="0"/>
            </a:endParaRPr>
          </a:p>
          <a:p>
            <a:r>
              <a:rPr lang="pt-PT" sz="1600" dirty="0">
                <a:solidFill>
                  <a:srgbClr val="272B30"/>
                </a:solidFill>
                <a:latin typeface="Roboto" panose="02000000000000000000" pitchFamily="2" charset="0"/>
                <a:cs typeface="Times New Roman" panose="02020603050405020304" pitchFamily="18" charset="0"/>
              </a:rPr>
              <a:t>alterada pela Lei n.º 15/2022, de 11 de agosto</a:t>
            </a:r>
          </a:p>
          <a:p>
            <a:endParaRPr lang="pt-PT" sz="1200" u="sng" dirty="0">
              <a:solidFill>
                <a:srgbClr val="0000FF"/>
              </a:solidFill>
              <a:latin typeface="Courier New" panose="02070309020205020404" pitchFamily="49" charset="0"/>
              <a:ea typeface="Times New Roman" panose="02020603050405020304" pitchFamily="18" charset="0"/>
            </a:endParaRPr>
          </a:p>
          <a:p>
            <a:endParaRPr lang="pt-PT" sz="1200" u="sng" dirty="0">
              <a:solidFill>
                <a:srgbClr val="0000FF"/>
              </a:solidFill>
              <a:latin typeface="Courier New" panose="02070309020205020404" pitchFamily="49" charset="0"/>
              <a:ea typeface="Times New Roman" panose="02020603050405020304" pitchFamily="18" charset="0"/>
            </a:endParaRPr>
          </a:p>
          <a:p>
            <a:endParaRPr lang="pt-PT" sz="1200" u="sng" dirty="0">
              <a:solidFill>
                <a:srgbClr val="0000FF"/>
              </a:solidFill>
              <a:latin typeface="Courier New" panose="02070309020205020404" pitchFamily="49" charset="0"/>
              <a:ea typeface="Times New Roman" panose="02020603050405020304" pitchFamily="18" charset="0"/>
            </a:endParaRPr>
          </a:p>
          <a:p>
            <a:endParaRPr lang="pt-PT" sz="1200" dirty="0">
              <a:latin typeface="Courier New" panose="02070309020205020404" pitchFamily="49" charset="0"/>
              <a:ea typeface="Times New Roman" panose="02020603050405020304" pitchFamily="18" charset="0"/>
            </a:endParaRPr>
          </a:p>
          <a:p>
            <a:r>
              <a:rPr lang="pt-PT" sz="1200" u="sng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https://www.parlamento.pt/Legislacao/Paginas/Educacao_Carta-Portuguesa-de-Direitos-Humanos-na-Era-Digital.aspx</a:t>
            </a:r>
          </a:p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24AD0E25-5B65-84D0-5408-AA1523797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29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20047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ia da Universidade Portucalense - Universidade Portucalense - Infante D.  Henrique">
            <a:extLst>
              <a:ext uri="{FF2B5EF4-FFF2-40B4-BE49-F238E27FC236}">
                <a16:creationId xmlns:a16="http://schemas.microsoft.com/office/drawing/2014/main" id="{C97E1BDB-AA37-9C68-5EB5-7F49D243C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83" y="2852936"/>
            <a:ext cx="411193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Universidade Portucalense UPT - Boa semana, Portucalense! 🎓💻📖  #universidadeportucalense | Facebook">
            <a:extLst>
              <a:ext uri="{FF2B5EF4-FFF2-40B4-BE49-F238E27FC236}">
                <a16:creationId xmlns:a16="http://schemas.microsoft.com/office/drawing/2014/main" id="{4B78F76F-AFD3-A509-6D75-2716E4D4A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595" y="2876272"/>
            <a:ext cx="411193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DF3FF0CE-CA45-7101-EA3C-BFEF468CDE1A}"/>
              </a:ext>
            </a:extLst>
          </p:cNvPr>
          <p:cNvSpPr txBox="1"/>
          <p:nvPr/>
        </p:nvSpPr>
        <p:spPr>
          <a:xfrm>
            <a:off x="7038851" y="6021288"/>
            <a:ext cx="2209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4"/>
              </a:rPr>
              <a:t>https://www.upt.pt</a:t>
            </a:r>
            <a:r>
              <a:rPr lang="pt-PT" dirty="0"/>
              <a:t>  </a:t>
            </a:r>
          </a:p>
        </p:txBody>
      </p:sp>
      <p:sp>
        <p:nvSpPr>
          <p:cNvPr id="3" name="AutoShape 6" descr="Universidade Portucalense – Infante D. Henrique">
            <a:extLst>
              <a:ext uri="{FF2B5EF4-FFF2-40B4-BE49-F238E27FC236}">
                <a16:creationId xmlns:a16="http://schemas.microsoft.com/office/drawing/2014/main" id="{0780B02B-BB89-D9A8-E507-8D1025C73E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97425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4" name="AutoShape 8" descr="Universidade Portucalense – Infante D. Henrique">
            <a:extLst>
              <a:ext uri="{FF2B5EF4-FFF2-40B4-BE49-F238E27FC236}">
                <a16:creationId xmlns:a16="http://schemas.microsoft.com/office/drawing/2014/main" id="{875A9FA5-1F98-2DF1-812B-F865385AB5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49825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2050" name="Imagem 34">
            <a:extLst>
              <a:ext uri="{FF2B5EF4-FFF2-40B4-BE49-F238E27FC236}">
                <a16:creationId xmlns:a16="http://schemas.microsoft.com/office/drawing/2014/main" id="{68707761-271E-A9AB-6470-9315E9EE8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39" y="188640"/>
            <a:ext cx="20193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94D0B6CD-44E1-4D85-5263-FD9DE2451D0C}"/>
              </a:ext>
            </a:extLst>
          </p:cNvPr>
          <p:cNvSpPr txBox="1"/>
          <p:nvPr/>
        </p:nvSpPr>
        <p:spPr>
          <a:xfrm>
            <a:off x="3663441" y="974160"/>
            <a:ext cx="675081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UNIVERSIDADE PORTUCALENSE </a:t>
            </a:r>
          </a:p>
          <a:p>
            <a:r>
              <a:rPr lang="pt-PT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INFANTE D. HENRIQUE  </a:t>
            </a: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9B311B3C-EDEC-4F22-B97E-296A01F409A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102225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38380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F49DF93B-96BC-09C6-5B2E-D4BC19E27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30</a:t>
            </a:fld>
            <a:endParaRPr lang="pt-PT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67F1EE5-88CA-BAA4-6A3F-519029D52E7D}"/>
              </a:ext>
            </a:extLst>
          </p:cNvPr>
          <p:cNvSpPr txBox="1"/>
          <p:nvPr/>
        </p:nvSpPr>
        <p:spPr>
          <a:xfrm>
            <a:off x="349246" y="980728"/>
            <a:ext cx="8784976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b="0" i="0" dirty="0">
                <a:solidFill>
                  <a:srgbClr val="272B30"/>
                </a:solidFill>
                <a:effectLst/>
                <a:latin typeface="Roboto" panose="02000000000000000000" pitchFamily="2" charset="0"/>
              </a:rPr>
              <a:t>Artigo 11.º</a:t>
            </a:r>
            <a:endParaRPr lang="pt-PT" b="1" i="0" dirty="0">
              <a:solidFill>
                <a:srgbClr val="272B30"/>
              </a:solidFill>
              <a:effectLst/>
              <a:latin typeface="Roboto" panose="02000000000000000000" pitchFamily="2" charset="0"/>
            </a:endParaRPr>
          </a:p>
          <a:p>
            <a:pPr algn="ctr"/>
            <a:r>
              <a:rPr lang="pt-P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Direito ao desenvolvimento de competências digitais</a:t>
            </a:r>
          </a:p>
          <a:p>
            <a:pPr algn="ctr"/>
            <a:endParaRPr lang="pt-PT" b="1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just">
              <a:lnSpc>
                <a:spcPct val="150000"/>
              </a:lnSpc>
            </a:pPr>
            <a:r>
              <a:rPr lang="pt-PT" b="0" i="0" dirty="0">
                <a:solidFill>
                  <a:srgbClr val="272B30"/>
                </a:solidFill>
                <a:effectLst/>
                <a:latin typeface="Roboto" panose="02000000000000000000" pitchFamily="2" charset="0"/>
              </a:rPr>
              <a:t>1 - Todos têm </a:t>
            </a:r>
            <a:r>
              <a:rPr lang="pt-PT" b="0" i="0" dirty="0">
                <a:solidFill>
                  <a:srgbClr val="272B30"/>
                </a:solidFill>
                <a:effectLst/>
                <a:highlight>
                  <a:srgbClr val="FFFF00"/>
                </a:highlight>
                <a:latin typeface="Roboto" panose="02000000000000000000" pitchFamily="2" charset="0"/>
              </a:rPr>
              <a:t>direito à educação para a aquisição e o desenvolvimento de competências digitais</a:t>
            </a:r>
            <a:r>
              <a:rPr lang="pt-PT" b="0" i="0" dirty="0">
                <a:solidFill>
                  <a:srgbClr val="272B30"/>
                </a:solidFill>
                <a:effectLst/>
                <a:latin typeface="Roboto" panose="02000000000000000000" pitchFamily="2" charset="0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pt-PT" b="0" i="0" dirty="0">
                <a:solidFill>
                  <a:srgbClr val="272B30"/>
                </a:solidFill>
                <a:effectLst/>
                <a:latin typeface="Roboto" panose="02000000000000000000" pitchFamily="2" charset="0"/>
              </a:rPr>
              <a:t>2 - O Estado promove e executa programas que incentivem e facilitem o acesso, por parte das várias faixas etárias da população, a meios e instrumentos digitais e tecnológicos, por forma a assegurar, designadamente, a educação através da Internet e a utilização crescente de serviços públicos digitais. 3 - O serviço público de comunicação social audiovisual contribui para a educação digital dos utilizadores das várias faixas etárias e promove a divulgação da presente lei e demais legislação aplicável.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D62FC77-2798-F7A4-BD93-07964AE6BFF1}"/>
              </a:ext>
            </a:extLst>
          </p:cNvPr>
          <p:cNvSpPr txBox="1"/>
          <p:nvPr/>
        </p:nvSpPr>
        <p:spPr>
          <a:xfrm>
            <a:off x="940862" y="6165304"/>
            <a:ext cx="8193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PT" sz="1200" u="sng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hlinkClick r:id="rId2"/>
              </a:rPr>
              <a:t>https://diariodarepublica.pt/dr/legislacao-consolidada/lei/2021-164870244</a:t>
            </a:r>
            <a:endParaRPr lang="pt-PT" sz="1200" u="sng" dirty="0">
              <a:solidFill>
                <a:srgbClr val="0000FF"/>
              </a:solidFill>
              <a:effectLst/>
              <a:latin typeface="Courier New" panose="02070309020205020404" pitchFamily="49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6164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0"/>
          </p:nvPr>
        </p:nvSpPr>
        <p:spPr>
          <a:xfrm>
            <a:off x="630139" y="692696"/>
            <a:ext cx="8928992" cy="5616624"/>
          </a:xfrm>
        </p:spPr>
        <p:txBody>
          <a:bodyPr/>
          <a:lstStyle/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1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Gratos pela atenção,</a:t>
            </a: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  <a:p>
            <a:r>
              <a:rPr lang="pt-PT" sz="1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</a:t>
            </a:r>
            <a:r>
              <a:rPr lang="pt-PT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</a:t>
            </a:r>
            <a:r>
              <a:rPr lang="pt-PT" sz="1100" dirty="0">
                <a:hlinkClick r:id="rId2"/>
              </a:rPr>
              <a:t>dra@</a:t>
            </a:r>
            <a:r>
              <a:rPr lang="pt-PT" sz="1100" dirty="0">
                <a:effectLst/>
                <a:ea typeface="Calibri" panose="020F0502020204030204" pitchFamily="34" charset="0"/>
                <a:hlinkClick r:id="rId2"/>
              </a:rPr>
              <a:t>upt.p</a:t>
            </a:r>
            <a:r>
              <a:rPr lang="pt-PT" sz="1100" dirty="0"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t</a:t>
            </a:r>
            <a:r>
              <a:rPr lang="pt-PT" sz="1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 </a:t>
            </a:r>
          </a:p>
          <a:p>
            <a:endParaRPr lang="pt-PT" sz="1100" b="1" dirty="0">
              <a:ea typeface="Times New Roman" panose="02020603050405020304" pitchFamily="18" charset="0"/>
            </a:endParaRPr>
          </a:p>
          <a:p>
            <a:endParaRPr lang="pt-PT" sz="11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1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t-PT" sz="1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Professora Associada da Universidade Portucalense Infante D. Henrique. </a:t>
            </a:r>
            <a:r>
              <a:rPr lang="pt-PT" dirty="0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pt-PT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nvestigadora do Instituto Jurídico Portucalense.</a:t>
            </a:r>
            <a:endParaRPr lang="pt-PT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3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Mário Simões Barata</a:t>
            </a:r>
          </a:p>
          <a:p>
            <a:pPr algn="just"/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dirty="0">
                <a:latin typeface="Times New Roman" panose="02020603050405020304" pitchFamily="18" charset="0"/>
              </a:rPr>
              <a:t>Professor Adjunto do Politécnico de Leiria. Investigador do Instituto Jurídico da Portucalense (IJP – IP Leiria).  </a:t>
            </a:r>
          </a:p>
          <a:p>
            <a:pPr algn="just"/>
            <a:endParaRPr lang="pt-PT" sz="1100" dirty="0">
              <a:latin typeface="Times New Roman" panose="02020603050405020304" pitchFamily="18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just"/>
            <a:r>
              <a:rPr lang="pt-PT" sz="1100" dirty="0">
                <a:solidFill>
                  <a:schemeClr val="tx2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mario.barata@ipleiria.pt</a:t>
            </a:r>
            <a:r>
              <a:rPr lang="pt-PT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just"/>
            <a:endParaRPr lang="pt-PT" sz="1100" dirty="0"/>
          </a:p>
          <a:p>
            <a:pPr algn="just"/>
            <a:endParaRPr lang="pt-PT" sz="1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  <a:endParaRPr lang="pt-PT" sz="1600" dirty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31</a:t>
            </a:fld>
            <a:endParaRPr lang="pt-PT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6" name="Imagem 5" descr="Uma imagem com Tipo de letra, escrita à mão, file, branco&#10;&#10;Descrição gerada automaticamente">
            <a:extLst>
              <a:ext uri="{FF2B5EF4-FFF2-40B4-BE49-F238E27FC236}">
                <a16:creationId xmlns:a16="http://schemas.microsoft.com/office/drawing/2014/main" id="{C9A86BA3-5B20-ADF7-0EA6-93658AD19C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395" y="1772816"/>
            <a:ext cx="3864613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906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32</a:t>
            </a:fld>
            <a:endParaRPr lang="pt-PT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7" t="39500" r="34930" b="42650"/>
          <a:stretch/>
        </p:blipFill>
        <p:spPr>
          <a:xfrm>
            <a:off x="3618833" y="2492897"/>
            <a:ext cx="2843954" cy="2520280"/>
          </a:xfrm>
          <a:prstGeom prst="rect">
            <a:avLst/>
          </a:prstGeom>
        </p:spPr>
      </p:pic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257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B9E4BC47-7E10-5AD9-4AFC-0622FA288DA6}"/>
              </a:ext>
            </a:extLst>
          </p:cNvPr>
          <p:cNvSpPr txBox="1"/>
          <p:nvPr/>
        </p:nvSpPr>
        <p:spPr>
          <a:xfrm>
            <a:off x="990179" y="548680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b="1" i="0" dirty="0">
                <a:solidFill>
                  <a:srgbClr val="056838"/>
                </a:solidFill>
                <a:effectLst/>
                <a:latin typeface="Montserrat" panose="00000500000000000000" pitchFamily="2" charset="0"/>
              </a:rPr>
              <a:t>Os autores</a:t>
            </a:r>
            <a:endParaRPr lang="pt-PT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B9E888B-1E9D-6F44-EF5A-A043F305E3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179" y="1419224"/>
            <a:ext cx="1628775" cy="200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370409F9-5923-CE26-FBCB-76A6D103E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942" y="3717032"/>
            <a:ext cx="1628775" cy="20097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70640BC8-68CC-48E4-F675-1087F9F00602}"/>
              </a:ext>
            </a:extLst>
          </p:cNvPr>
          <p:cNvSpPr txBox="1"/>
          <p:nvPr/>
        </p:nvSpPr>
        <p:spPr>
          <a:xfrm>
            <a:off x="2718371" y="2585312"/>
            <a:ext cx="4953000" cy="23739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MÁRIO SIMÕES BARATA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pt-PT" sz="1200" u="sng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https://orcid.org/0000-0001-8512-1650</a:t>
            </a:r>
            <a:endParaRPr lang="pt-PT" sz="1200" u="sng" dirty="0">
              <a:solidFill>
                <a:srgbClr val="00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2400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DORA RESENDE ALVES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pt-PT" sz="12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 tooltip="Go to my personal page at http://orcid.org/"/>
              </a:rPr>
              <a:t>http://orcid.org/0000-0003-4720-1400</a:t>
            </a:r>
            <a:endParaRPr lang="pt-PT" sz="1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47E04CA-22FD-547E-567B-DC5CC5693CFC}"/>
              </a:ext>
            </a:extLst>
          </p:cNvPr>
          <p:cNvSpPr txBox="1"/>
          <p:nvPr/>
        </p:nvSpPr>
        <p:spPr>
          <a:xfrm>
            <a:off x="5352110" y="-5117811"/>
            <a:ext cx="2376264" cy="5117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3900" b="1" dirty="0">
                <a:effectLst/>
                <a:latin typeface="Aharoni" panose="02010803020104030203" pitchFamily="2" charset="-79"/>
                <a:ea typeface="Times New Roman" panose="02020603050405020304" pitchFamily="18" charset="0"/>
              </a:rPr>
              <a:t>3</a:t>
            </a:r>
            <a:endParaRPr lang="pt-PT" sz="23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9CF48AC-A333-40E3-073A-CBE68B95BAFA}"/>
              </a:ext>
            </a:extLst>
          </p:cNvPr>
          <p:cNvSpPr txBox="1"/>
          <p:nvPr/>
        </p:nvSpPr>
        <p:spPr>
          <a:xfrm>
            <a:off x="11707081" y="-2236698"/>
            <a:ext cx="223224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9900" b="1" dirty="0">
                <a:effectLst/>
                <a:latin typeface="Aharoni" panose="02010803020104030203" pitchFamily="2" charset="-79"/>
                <a:ea typeface="Times New Roman" panose="02020603050405020304" pitchFamily="18" charset="0"/>
              </a:rPr>
              <a:t>x</a:t>
            </a:r>
            <a:endParaRPr lang="pt-PT" sz="19900" dirty="0"/>
          </a:p>
        </p:txBody>
      </p:sp>
    </p:spTree>
    <p:extLst>
      <p:ext uri="{BB962C8B-B14F-4D97-AF65-F5344CB8AC3E}">
        <p14:creationId xmlns:p14="http://schemas.microsoft.com/office/powerpoint/2010/main" val="3291350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B17C002-4B29-72CD-D56C-1F23FD26FECB}"/>
              </a:ext>
            </a:extLst>
          </p:cNvPr>
          <p:cNvSpPr txBox="1"/>
          <p:nvPr/>
        </p:nvSpPr>
        <p:spPr>
          <a:xfrm>
            <a:off x="558131" y="1340768"/>
            <a:ext cx="8496944" cy="3341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Abordagem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apresentação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200000"/>
              </a:lnSpc>
            </a:pPr>
            <a:endParaRPr lang="en-IE" sz="1800" b="1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direito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à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educação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na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ordem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jurídica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internacional</a:t>
            </a:r>
            <a:endParaRPr lang="pt-PT" sz="1800" b="1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pt-PT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direito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à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educação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na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ordem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jurídica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direito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União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Europeia</a:t>
            </a:r>
            <a:endParaRPr lang="en-IE" sz="1800" b="1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pt-PT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direito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à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educação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na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ordem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jurídica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interna</a:t>
            </a:r>
            <a:endParaRPr lang="pt-PT" sz="1800" b="1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pt-PT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A ligação comum às três vertentes 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a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Constituição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 República Portuguesa</a:t>
            </a:r>
            <a:r>
              <a:rPr lang="pt-PT" sz="18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36D7CEB-62E4-080B-2DDA-AD55E84EE0D0}"/>
              </a:ext>
            </a:extLst>
          </p:cNvPr>
          <p:cNvSpPr txBox="1"/>
          <p:nvPr/>
        </p:nvSpPr>
        <p:spPr>
          <a:xfrm>
            <a:off x="6210759" y="-2092572"/>
            <a:ext cx="2376264" cy="5117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3900" b="1" dirty="0">
                <a:effectLst/>
                <a:latin typeface="Aharoni" panose="02010803020104030203" pitchFamily="2" charset="-79"/>
                <a:ea typeface="Times New Roman" panose="02020603050405020304" pitchFamily="18" charset="0"/>
              </a:rPr>
              <a:t>3</a:t>
            </a:r>
            <a:endParaRPr lang="pt-PT" sz="23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55CF1EC-73FB-01C0-C646-37E6E7FD8387}"/>
              </a:ext>
            </a:extLst>
          </p:cNvPr>
          <p:cNvSpPr txBox="1"/>
          <p:nvPr/>
        </p:nvSpPr>
        <p:spPr>
          <a:xfrm>
            <a:off x="7398891" y="-385246"/>
            <a:ext cx="223224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9900" b="1" dirty="0">
                <a:effectLst/>
                <a:latin typeface="Aharoni" panose="02010803020104030203" pitchFamily="2" charset="-79"/>
                <a:ea typeface="Times New Roman" panose="02020603050405020304" pitchFamily="18" charset="0"/>
              </a:rPr>
              <a:t>x</a:t>
            </a:r>
            <a:endParaRPr lang="pt-PT" sz="19900" dirty="0"/>
          </a:p>
        </p:txBody>
      </p:sp>
    </p:spTree>
    <p:extLst>
      <p:ext uri="{BB962C8B-B14F-4D97-AF65-F5344CB8AC3E}">
        <p14:creationId xmlns:p14="http://schemas.microsoft.com/office/powerpoint/2010/main" val="3321704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96C1C360-6AA1-B33B-F5A3-48966FF45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6</a:t>
            </a:fld>
            <a:endParaRPr lang="pt-PT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FC5E5B8-52EE-5FEA-D81A-7B68C54EA81D}"/>
              </a:ext>
            </a:extLst>
          </p:cNvPr>
          <p:cNvSpPr txBox="1"/>
          <p:nvPr/>
        </p:nvSpPr>
        <p:spPr>
          <a:xfrm>
            <a:off x="1134195" y="1282844"/>
            <a:ext cx="784887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800" b="1" dirty="0"/>
              <a:t>Declaração Universal dos Direitos do Homem</a:t>
            </a:r>
          </a:p>
          <a:p>
            <a:r>
              <a:rPr lang="pt-PT" sz="2800" b="1" dirty="0"/>
              <a:t>                                                                                   1948</a:t>
            </a:r>
          </a:p>
        </p:txBody>
      </p:sp>
      <p:pic>
        <p:nvPicPr>
          <p:cNvPr id="9" name="Imagem 8" descr="Uma imagem com branco, símbolo, logótipo, Gráficos&#10;&#10;Descrição gerada automaticamente">
            <a:extLst>
              <a:ext uri="{FF2B5EF4-FFF2-40B4-BE49-F238E27FC236}">
                <a16:creationId xmlns:a16="http://schemas.microsoft.com/office/drawing/2014/main" id="{A430337A-1C66-3C0A-7F7B-D890CBF13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53768" y="1858298"/>
            <a:ext cx="1295400" cy="1285875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7C4F1B1D-4A74-59D4-C255-F6BB7CAB2853}"/>
              </a:ext>
            </a:extLst>
          </p:cNvPr>
          <p:cNvSpPr txBox="1"/>
          <p:nvPr/>
        </p:nvSpPr>
        <p:spPr>
          <a:xfrm>
            <a:off x="480988" y="3105834"/>
            <a:ext cx="86409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3600" b="1" dirty="0"/>
              <a:t>Declaração Universal dos Direitos Humanos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93519B7-59D9-79DA-4837-94356CEE9628}"/>
              </a:ext>
            </a:extLst>
          </p:cNvPr>
          <p:cNvSpPr txBox="1"/>
          <p:nvPr/>
        </p:nvSpPr>
        <p:spPr>
          <a:xfrm>
            <a:off x="630139" y="5239340"/>
            <a:ext cx="9361040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Resolução da Assembleia da República n.º 39/2013 (DR n.º 65 de 03.04.2013, p. 1950)</a:t>
            </a:r>
          </a:p>
          <a:p>
            <a:pPr indent="449580" algn="r"/>
            <a:r>
              <a:rPr lang="pt-PT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https://diariodarepublica.pt/dr/detalhe/resolucao-assembleia-republica/39-2013-259948</a:t>
            </a:r>
            <a:r>
              <a:rPr lang="pt-PT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P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/>
            <a:endParaRPr lang="pt-PT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Resolução do Conselho de Ministros n.º 21/2019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(DR, 1.ª série, n.º 20 de 29.01.2019, p. 586)</a:t>
            </a:r>
          </a:p>
          <a:p>
            <a:pPr algn="r"/>
            <a:r>
              <a:rPr lang="pt-PT" sz="1200" dirty="0">
                <a:hlinkClick r:id="rId4"/>
              </a:rPr>
              <a:t>https://diariodarepublica.pt/dr/detalhe/resolucao-conselho-ministros/21-2019-118717737</a:t>
            </a:r>
            <a:r>
              <a:rPr lang="pt-PT" sz="1200" dirty="0">
                <a:latin typeface="Times New Roman" panose="02020603050405020304" pitchFamily="18" charset="0"/>
              </a:rPr>
              <a:t> </a:t>
            </a:r>
            <a:endParaRPr lang="pt-PT" sz="1200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741F41E6-4C90-9E13-8620-28A4B6ED64BA}"/>
              </a:ext>
            </a:extLst>
          </p:cNvPr>
          <p:cNvSpPr txBox="1"/>
          <p:nvPr/>
        </p:nvSpPr>
        <p:spPr>
          <a:xfrm>
            <a:off x="120948" y="4352747"/>
            <a:ext cx="93610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dirty="0">
                <a:hlinkClick r:id="rId5"/>
              </a:rPr>
              <a:t>https://gddc.ministeriopublico.pt/perguntas-frequentes/nacoes-unidas?menu=direitos-humanos</a:t>
            </a:r>
            <a:r>
              <a:rPr lang="pt-PT" sz="1400" dirty="0"/>
              <a:t> </a:t>
            </a:r>
          </a:p>
        </p:txBody>
      </p:sp>
      <p:pic>
        <p:nvPicPr>
          <p:cNvPr id="2050" name="Picture 2" descr="Declaração Universal dos Direitos Humanos: saiba tudo sobre o tema">
            <a:extLst>
              <a:ext uri="{FF2B5EF4-FFF2-40B4-BE49-F238E27FC236}">
                <a16:creationId xmlns:a16="http://schemas.microsoft.com/office/drawing/2014/main" id="{EF29F618-7E6C-5AE1-D53B-CA7B362FA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827" y="-34334"/>
            <a:ext cx="3419475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534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Uma imagem com texto, captura de ecrã, póster, desenho&#10;&#10;Descrição gerada automaticamente">
            <a:extLst>
              <a:ext uri="{FF2B5EF4-FFF2-40B4-BE49-F238E27FC236}">
                <a16:creationId xmlns:a16="http://schemas.microsoft.com/office/drawing/2014/main" id="{EA9F6030-71E2-82A3-B77D-B48E42396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7692" y="-99391"/>
            <a:ext cx="5043080" cy="705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arcador de Posição do Número do Diapositivo 4" hidden="1">
            <a:extLst>
              <a:ext uri="{FF2B5EF4-FFF2-40B4-BE49-F238E27FC236}">
                <a16:creationId xmlns:a16="http://schemas.microsoft.com/office/drawing/2014/main" id="{BDB26054-1699-7E21-06B5-EF8F12503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1364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F49DF93B-96BC-09C6-5B2E-D4BC19E27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8</a:t>
            </a:fld>
            <a:endParaRPr lang="pt-PT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67F1EE5-88CA-BAA4-6A3F-519029D52E7D}"/>
              </a:ext>
            </a:extLst>
          </p:cNvPr>
          <p:cNvSpPr txBox="1"/>
          <p:nvPr/>
        </p:nvSpPr>
        <p:spPr>
          <a:xfrm>
            <a:off x="349246" y="1050175"/>
            <a:ext cx="8784976" cy="47576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dirty="0"/>
              <a:t>ARTIGO 26º </a:t>
            </a:r>
          </a:p>
          <a:p>
            <a:pPr algn="ctr"/>
            <a:endParaRPr lang="pt-PT" dirty="0"/>
          </a:p>
          <a:p>
            <a:pPr algn="just">
              <a:lnSpc>
                <a:spcPct val="150000"/>
              </a:lnSpc>
            </a:pPr>
            <a:r>
              <a:rPr lang="pt-PT" dirty="0"/>
              <a:t>	1 - Toda a pessoa tem </a:t>
            </a:r>
            <a:r>
              <a:rPr lang="pt-PT" dirty="0">
                <a:highlight>
                  <a:srgbClr val="FFFF00"/>
                </a:highlight>
              </a:rPr>
              <a:t>direito à educação</a:t>
            </a:r>
            <a:r>
              <a:rPr lang="pt-PT" dirty="0"/>
              <a:t>. A educação deve ser gratuita, pelo menos a correspondente ao ensino elementar fundamental. O ensino elementar é obrigatório. O ensino técnico e profissional deve ser generalizado; o acesso aos estudos superiores deve estar aberto a todos em plena igualdade, em função do seu mérito. </a:t>
            </a:r>
          </a:p>
          <a:p>
            <a:pPr algn="just">
              <a:lnSpc>
                <a:spcPct val="150000"/>
              </a:lnSpc>
            </a:pPr>
            <a:r>
              <a:rPr lang="pt-PT" dirty="0"/>
              <a:t>	2 - A educação deve visar à plena expansão da personalidade humana e ao reforço dos direitos humanos e das liberdades fundamentais e deve favorecer a compreensão, a tolerância e a amizade entre todas as nações e todos os grupos raciais ou religiosos, bem como o desenvolvimento das </a:t>
            </a:r>
            <a:r>
              <a:rPr lang="pt-PT" dirty="0" err="1"/>
              <a:t>actividades</a:t>
            </a:r>
            <a:r>
              <a:rPr lang="pt-PT" dirty="0"/>
              <a:t> das Nações Unidas para a manutenção da paz. </a:t>
            </a:r>
          </a:p>
          <a:p>
            <a:pPr algn="just">
              <a:lnSpc>
                <a:spcPct val="150000"/>
              </a:lnSpc>
            </a:pPr>
            <a:r>
              <a:rPr lang="pt-PT" dirty="0"/>
              <a:t>	3 - Aos pais pertence a prioridade do direito de escolher o género de educação a dar aos filhos.</a:t>
            </a:r>
            <a:endParaRPr lang="pt-PT" b="0" i="0" dirty="0">
              <a:solidFill>
                <a:srgbClr val="272B30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D62FC77-2798-F7A4-BD93-07964AE6BFF1}"/>
              </a:ext>
            </a:extLst>
          </p:cNvPr>
          <p:cNvSpPr txBox="1"/>
          <p:nvPr/>
        </p:nvSpPr>
        <p:spPr>
          <a:xfrm>
            <a:off x="198091" y="6165304"/>
            <a:ext cx="893613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PT" sz="900" u="sng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https://gddc.ministeriopublico.pt/sites/default/files/documentos/pdf/declaracao_universal_dos_direitos_do_homem.pdf</a:t>
            </a:r>
          </a:p>
        </p:txBody>
      </p:sp>
    </p:spTree>
    <p:extLst>
      <p:ext uri="{BB962C8B-B14F-4D97-AF65-F5344CB8AC3E}">
        <p14:creationId xmlns:p14="http://schemas.microsoft.com/office/powerpoint/2010/main" val="2417244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96C1C360-6AA1-B33B-F5A3-48966FF45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9</a:t>
            </a:fld>
            <a:endParaRPr lang="pt-PT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FC5E5B8-52EE-5FEA-D81A-7B68C54EA81D}"/>
              </a:ext>
            </a:extLst>
          </p:cNvPr>
          <p:cNvSpPr txBox="1"/>
          <p:nvPr/>
        </p:nvSpPr>
        <p:spPr>
          <a:xfrm>
            <a:off x="918171" y="2223661"/>
            <a:ext cx="784887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800" b="1" dirty="0"/>
              <a:t>Convenção Europeia dos Direitos do Homem</a:t>
            </a:r>
          </a:p>
          <a:p>
            <a:r>
              <a:rPr lang="pt-PT" sz="2800" b="1" dirty="0"/>
              <a:t>                                                                                    1950</a:t>
            </a:r>
          </a:p>
        </p:txBody>
      </p:sp>
      <p:pic>
        <p:nvPicPr>
          <p:cNvPr id="9" name="Imagem 8" descr="Uma imagem com branco, símbolo, logótipo, Gráficos&#10;&#10;Descrição gerada automaticamente">
            <a:extLst>
              <a:ext uri="{FF2B5EF4-FFF2-40B4-BE49-F238E27FC236}">
                <a16:creationId xmlns:a16="http://schemas.microsoft.com/office/drawing/2014/main" id="{A430337A-1C66-3C0A-7F7B-D890CBF13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59981" y="2916840"/>
            <a:ext cx="1295400" cy="1285875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7C4F1B1D-4A74-59D4-C255-F6BB7CAB2853}"/>
              </a:ext>
            </a:extLst>
          </p:cNvPr>
          <p:cNvSpPr txBox="1"/>
          <p:nvPr/>
        </p:nvSpPr>
        <p:spPr>
          <a:xfrm>
            <a:off x="630139" y="4154609"/>
            <a:ext cx="86409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3600" b="1" dirty="0"/>
              <a:t>Convenção Europeia dos Direitos Humanos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5A0AE7B2-B6C4-81AD-DDC5-66442FC7CF47}"/>
              </a:ext>
            </a:extLst>
          </p:cNvPr>
          <p:cNvSpPr txBox="1"/>
          <p:nvPr/>
        </p:nvSpPr>
        <p:spPr>
          <a:xfrm>
            <a:off x="324174" y="6206299"/>
            <a:ext cx="95770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dirty="0">
                <a:hlinkClick r:id="rId3"/>
              </a:rPr>
              <a:t>https://gddc.ministeriopublico.pt/perguntas-frequentes/sistema-de-protecao-do-conselho-da-europa?menu=direitos-humanos</a:t>
            </a:r>
            <a:r>
              <a:rPr lang="pt-PT" sz="1400" dirty="0"/>
              <a:t>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D3C3CD4-5560-5679-F05B-7AD69FCA837A}"/>
              </a:ext>
            </a:extLst>
          </p:cNvPr>
          <p:cNvSpPr txBox="1"/>
          <p:nvPr/>
        </p:nvSpPr>
        <p:spPr>
          <a:xfrm>
            <a:off x="270099" y="4946998"/>
            <a:ext cx="95770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b="1" i="0" dirty="0">
                <a:solidFill>
                  <a:srgbClr val="000000"/>
                </a:solidFill>
                <a:effectLst/>
                <a:latin typeface="Oxygen" panose="02000503000000000000" pitchFamily="2" charset="0"/>
              </a:rPr>
              <a:t>Convenção para a Proteção dos Direitos do Homem e das Liberdades Fundamentais</a:t>
            </a:r>
            <a:endParaRPr lang="pt-PT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4BCB669-E83D-066E-8523-0CB4687271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763" y="117638"/>
            <a:ext cx="3265527" cy="1959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125937"/>
      </p:ext>
    </p:extLst>
  </p:cSld>
  <p:clrMapOvr>
    <a:masterClrMapping/>
  </p:clrMapOvr>
</p:sld>
</file>

<file path=ppt/theme/theme1.xml><?xml version="1.0" encoding="utf-8"?>
<a:theme xmlns:a="http://schemas.openxmlformats.org/drawingml/2006/main" name="2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1920</Words>
  <Application>Microsoft Office PowerPoint</Application>
  <PresentationFormat>Personalizados</PresentationFormat>
  <Paragraphs>244</Paragraphs>
  <Slides>32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13</vt:i4>
      </vt:variant>
      <vt:variant>
        <vt:lpstr>Tema</vt:lpstr>
      </vt:variant>
      <vt:variant>
        <vt:i4>3</vt:i4>
      </vt:variant>
      <vt:variant>
        <vt:lpstr>Títulos dos diapositivos</vt:lpstr>
      </vt:variant>
      <vt:variant>
        <vt:i4>32</vt:i4>
      </vt:variant>
    </vt:vector>
  </HeadingPairs>
  <TitlesOfParts>
    <vt:vector size="48" baseType="lpstr">
      <vt:lpstr>Actor</vt:lpstr>
      <vt:lpstr>Aharoni</vt:lpstr>
      <vt:lpstr>Arial</vt:lpstr>
      <vt:lpstr>Calibri</vt:lpstr>
      <vt:lpstr>Calibri Light</vt:lpstr>
      <vt:lpstr>Courier New</vt:lpstr>
      <vt:lpstr>Garamond</vt:lpstr>
      <vt:lpstr>Georgia</vt:lpstr>
      <vt:lpstr>inherit</vt:lpstr>
      <vt:lpstr>Montserrat</vt:lpstr>
      <vt:lpstr>Oxygen</vt:lpstr>
      <vt:lpstr>Roboto</vt:lpstr>
      <vt:lpstr>Times New Roman</vt:lpstr>
      <vt:lpstr>2_Modelo de apresentação personalizado</vt:lpstr>
      <vt:lpstr>Modelo de apresentação personalizado</vt:lpstr>
      <vt:lpstr>1_Modelo de apresentação personalizado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 que são os ODS?</vt:lpstr>
      <vt:lpstr>Apresentação do PowerPoint</vt:lpstr>
      <vt:lpstr>Apresentação do PowerPoint</vt:lpstr>
      <vt:lpstr>Apresentação do PowerPoint</vt:lpstr>
      <vt:lpstr>Apresentação do PowerPoint</vt:lpstr>
      <vt:lpstr>Tratados da União Europeia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Carta Portuguesa de Direitos Humanos na Era Digital 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Ana Oliveira</dc:creator>
  <cp:lastModifiedBy>Filipa FM. Marinho</cp:lastModifiedBy>
  <cp:revision>149</cp:revision>
  <dcterms:created xsi:type="dcterms:W3CDTF">2014-09-19T15:40:27Z</dcterms:created>
  <dcterms:modified xsi:type="dcterms:W3CDTF">2024-02-12T11:54:46Z</dcterms:modified>
</cp:coreProperties>
</file>